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38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72" r:id="rId14"/>
    <p:sldId id="267" r:id="rId15"/>
    <p:sldId id="274" r:id="rId16"/>
    <p:sldId id="277" r:id="rId17"/>
    <p:sldId id="278" r:id="rId18"/>
    <p:sldId id="279" r:id="rId19"/>
    <p:sldId id="275" r:id="rId20"/>
    <p:sldId id="280" r:id="rId21"/>
    <p:sldId id="281" r:id="rId22"/>
    <p:sldId id="282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9" r:id="rId31"/>
    <p:sldId id="306" r:id="rId32"/>
    <p:sldId id="307" r:id="rId33"/>
    <p:sldId id="308" r:id="rId34"/>
    <p:sldId id="269" r:id="rId35"/>
    <p:sldId id="270" r:id="rId36"/>
    <p:sldId id="261" r:id="rId3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85C"/>
    <a:srgbClr val="D6A300"/>
    <a:srgbClr val="FF6969"/>
    <a:srgbClr val="007033"/>
    <a:srgbClr val="EB91DA"/>
    <a:srgbClr val="D92FB9"/>
    <a:srgbClr val="E159C7"/>
    <a:srgbClr val="FF3B3B"/>
    <a:srgbClr val="FF2D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style val="7"/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</a:defRPr>
            </a:pPr>
            <a:r>
              <a:rPr lang="id-ID" dirty="0">
                <a:solidFill>
                  <a:srgbClr val="0070C0"/>
                </a:solidFill>
              </a:rPr>
              <a:t>Persentase Jumlah Sel Lemak</a:t>
            </a:r>
            <a:endParaRPr lang="en-US" dirty="0">
              <a:solidFill>
                <a:srgbClr val="0070C0"/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Kontrol Negatif</c:v>
                </c:pt>
                <c:pt idx="1">
                  <c:v>Kontrol Standar</c:v>
                </c:pt>
                <c:pt idx="2">
                  <c:v>Kalsium Dosis 1</c:v>
                </c:pt>
                <c:pt idx="3">
                  <c:v>Kalsium Dosis 2</c:v>
                </c:pt>
                <c:pt idx="4">
                  <c:v>Kalsium Dosis 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2.4</c:v>
                </c:pt>
                <c:pt idx="2">
                  <c:v>19.600000000000001</c:v>
                </c:pt>
                <c:pt idx="3">
                  <c:v>12.8</c:v>
                </c:pt>
                <c:pt idx="4">
                  <c:v>8.8000000000000007</c:v>
                </c:pt>
              </c:numCache>
            </c:numRef>
          </c:val>
        </c:ser>
        <c:axId val="91703552"/>
        <c:axId val="92340224"/>
      </c:barChart>
      <c:catAx>
        <c:axId val="9170355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id-ID"/>
          </a:p>
        </c:txPr>
        <c:crossAx val="92340224"/>
        <c:crosses val="autoZero"/>
        <c:auto val="1"/>
        <c:lblAlgn val="ctr"/>
        <c:lblOffset val="100"/>
      </c:catAx>
      <c:valAx>
        <c:axId val="92340224"/>
        <c:scaling>
          <c:orientation val="minMax"/>
        </c:scaling>
        <c:axPos val="l"/>
        <c:majorGridlines/>
        <c:numFmt formatCode="General" sourceLinked="1"/>
        <c:tickLblPos val="nextTo"/>
        <c:crossAx val="91703552"/>
        <c:crosses val="autoZero"/>
        <c:crossBetween val="between"/>
        <c:majorUnit val="4"/>
      </c:valAx>
    </c:plotArea>
    <c:plotVisOnly val="1"/>
  </c:chart>
  <c:txPr>
    <a:bodyPr/>
    <a:lstStyle/>
    <a:p>
      <a:pPr>
        <a:defRPr sz="1800"/>
      </a:pPr>
      <a:endParaRPr lang="id-ID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BC93F0-05FA-4B1C-AB3D-6F3C247CC151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</dgm:pt>
    <dgm:pt modelId="{6E70B553-00F8-42DA-B4CF-11D13D5EDD10}">
      <dgm:prSet phldrT="[Text]" custT="1"/>
      <dgm:spPr/>
      <dgm:t>
        <a:bodyPr/>
        <a:lstStyle/>
        <a:p>
          <a:r>
            <a:rPr lang="id-ID" sz="2000" b="1" dirty="0" smtClean="0">
              <a:solidFill>
                <a:srgbClr val="007033"/>
              </a:solidFill>
            </a:rPr>
            <a:t>Kelompok kalsium dosis 1 (K1)</a:t>
          </a:r>
          <a:endParaRPr lang="id-ID" sz="2000" b="1" dirty="0">
            <a:solidFill>
              <a:srgbClr val="007033"/>
            </a:solidFill>
          </a:endParaRPr>
        </a:p>
      </dgm:t>
    </dgm:pt>
    <dgm:pt modelId="{104012F6-82E0-48EC-8B57-2F9734816779}" type="parTrans" cxnId="{1872AF25-9069-40AD-B31D-4A0D9099D2A6}">
      <dgm:prSet/>
      <dgm:spPr/>
      <dgm:t>
        <a:bodyPr/>
        <a:lstStyle/>
        <a:p>
          <a:endParaRPr lang="id-ID" b="1"/>
        </a:p>
      </dgm:t>
    </dgm:pt>
    <dgm:pt modelId="{C90847EB-E234-465C-AA26-F4BEEED644A2}" type="sibTrans" cxnId="{1872AF25-9069-40AD-B31D-4A0D9099D2A6}">
      <dgm:prSet/>
      <dgm:spPr/>
      <dgm:t>
        <a:bodyPr/>
        <a:lstStyle/>
        <a:p>
          <a:endParaRPr lang="id-ID" b="1"/>
        </a:p>
      </dgm:t>
    </dgm:pt>
    <dgm:pt modelId="{D49F6448-41BE-43E2-9C91-86F61B8D2420}">
      <dgm:prSet custT="1"/>
      <dgm:spPr/>
      <dgm:t>
        <a:bodyPr/>
        <a:lstStyle/>
        <a:p>
          <a:r>
            <a:rPr lang="id-ID" sz="2000" b="1" dirty="0" smtClean="0">
              <a:solidFill>
                <a:schemeClr val="accent3">
                  <a:lumMod val="75000"/>
                </a:schemeClr>
              </a:solidFill>
            </a:rPr>
            <a:t>Kelompok kalsium dosis 2 (K2)</a:t>
          </a:r>
          <a:endParaRPr lang="id-ID" sz="2000" b="1" dirty="0">
            <a:solidFill>
              <a:schemeClr val="accent3">
                <a:lumMod val="75000"/>
              </a:schemeClr>
            </a:solidFill>
          </a:endParaRPr>
        </a:p>
      </dgm:t>
    </dgm:pt>
    <dgm:pt modelId="{13256E04-34EC-40A2-BEE7-D28BDC63F7DE}" type="parTrans" cxnId="{0F4EEFA2-7D5E-42E6-94D4-129164185F27}">
      <dgm:prSet/>
      <dgm:spPr/>
      <dgm:t>
        <a:bodyPr/>
        <a:lstStyle/>
        <a:p>
          <a:endParaRPr lang="id-ID" b="1"/>
        </a:p>
      </dgm:t>
    </dgm:pt>
    <dgm:pt modelId="{3DB863AD-F956-480B-9540-F52FFFAFD451}" type="sibTrans" cxnId="{0F4EEFA2-7D5E-42E6-94D4-129164185F27}">
      <dgm:prSet/>
      <dgm:spPr/>
      <dgm:t>
        <a:bodyPr/>
        <a:lstStyle/>
        <a:p>
          <a:endParaRPr lang="id-ID" b="1"/>
        </a:p>
      </dgm:t>
    </dgm:pt>
    <dgm:pt modelId="{54AC4E18-D181-447F-A216-72A583236452}">
      <dgm:prSet custT="1"/>
      <dgm:spPr/>
      <dgm:t>
        <a:bodyPr/>
        <a:lstStyle/>
        <a:p>
          <a:r>
            <a:rPr lang="id-ID" sz="2000" b="1" dirty="0" smtClean="0">
              <a:solidFill>
                <a:schemeClr val="accent3">
                  <a:lumMod val="50000"/>
                </a:schemeClr>
              </a:solidFill>
            </a:rPr>
            <a:t>Kelompok kalsium dosis 3 (K3)</a:t>
          </a:r>
          <a:endParaRPr lang="id-ID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8A15ABE3-C486-467B-8AD4-685E96FDD363}" type="parTrans" cxnId="{CA90D2AE-2217-455E-9EA3-771E377C80F7}">
      <dgm:prSet/>
      <dgm:spPr/>
      <dgm:t>
        <a:bodyPr/>
        <a:lstStyle/>
        <a:p>
          <a:endParaRPr lang="id-ID" b="1"/>
        </a:p>
      </dgm:t>
    </dgm:pt>
    <dgm:pt modelId="{99299F93-25FA-4A35-8156-5FC054B14C6F}" type="sibTrans" cxnId="{CA90D2AE-2217-455E-9EA3-771E377C80F7}">
      <dgm:prSet/>
      <dgm:spPr/>
      <dgm:t>
        <a:bodyPr/>
        <a:lstStyle/>
        <a:p>
          <a:endParaRPr lang="id-ID" b="1"/>
        </a:p>
      </dgm:t>
    </dgm:pt>
    <dgm:pt modelId="{84C60DFF-BCEE-46C5-8564-DBE4C07A3701}">
      <dgm:prSet custT="1"/>
      <dgm:spPr/>
      <dgm:t>
        <a:bodyPr/>
        <a:lstStyle/>
        <a:p>
          <a:r>
            <a:rPr lang="id-ID" sz="2400" b="1" dirty="0" smtClean="0">
              <a:solidFill>
                <a:srgbClr val="002060"/>
              </a:solidFill>
            </a:rPr>
            <a:t>Kelompok kontrol negatif (KN)</a:t>
          </a:r>
          <a:endParaRPr lang="id-ID" sz="2400" b="1" dirty="0">
            <a:solidFill>
              <a:srgbClr val="002060"/>
            </a:solidFill>
          </a:endParaRPr>
        </a:p>
      </dgm:t>
    </dgm:pt>
    <dgm:pt modelId="{339C0983-6E65-4F0B-9A14-DFCE86C90F8A}" type="parTrans" cxnId="{9685B585-B339-4C64-9452-EC9F98EC8438}">
      <dgm:prSet/>
      <dgm:spPr/>
      <dgm:t>
        <a:bodyPr/>
        <a:lstStyle/>
        <a:p>
          <a:endParaRPr lang="id-ID" b="1"/>
        </a:p>
      </dgm:t>
    </dgm:pt>
    <dgm:pt modelId="{05009755-67B3-413C-BB03-1CA5539271C1}" type="sibTrans" cxnId="{9685B585-B339-4C64-9452-EC9F98EC8438}">
      <dgm:prSet/>
      <dgm:spPr/>
      <dgm:t>
        <a:bodyPr/>
        <a:lstStyle/>
        <a:p>
          <a:endParaRPr lang="id-ID" b="1"/>
        </a:p>
      </dgm:t>
    </dgm:pt>
    <dgm:pt modelId="{BE724F2E-9FC7-4408-8168-D74FD48D4387}">
      <dgm:prSet custT="1"/>
      <dgm:spPr/>
      <dgm:t>
        <a:bodyPr/>
        <a:lstStyle/>
        <a:p>
          <a:r>
            <a:rPr lang="id-ID" sz="2000" b="1" dirty="0" smtClean="0">
              <a:solidFill>
                <a:schemeClr val="bg1"/>
              </a:solidFill>
            </a:rPr>
            <a:t>Kelompok kontrol standar (KS)</a:t>
          </a:r>
          <a:endParaRPr lang="id-ID" sz="2000" b="1" dirty="0">
            <a:solidFill>
              <a:schemeClr val="bg1"/>
            </a:solidFill>
          </a:endParaRPr>
        </a:p>
      </dgm:t>
    </dgm:pt>
    <dgm:pt modelId="{4FFCD02F-5939-4967-AD3D-D98D22F1C01D}" type="parTrans" cxnId="{5C43B28A-DFFF-4771-A9F3-CBCE3B6341FD}">
      <dgm:prSet/>
      <dgm:spPr/>
      <dgm:t>
        <a:bodyPr/>
        <a:lstStyle/>
        <a:p>
          <a:endParaRPr lang="id-ID" b="1"/>
        </a:p>
      </dgm:t>
    </dgm:pt>
    <dgm:pt modelId="{9DCF5599-3CA8-402B-B225-E347A4896BD7}" type="sibTrans" cxnId="{5C43B28A-DFFF-4771-A9F3-CBCE3B6341FD}">
      <dgm:prSet/>
      <dgm:spPr/>
      <dgm:t>
        <a:bodyPr/>
        <a:lstStyle/>
        <a:p>
          <a:endParaRPr lang="id-ID" b="1"/>
        </a:p>
      </dgm:t>
    </dgm:pt>
    <dgm:pt modelId="{0212BFD7-53EE-4713-A8A9-0FDEDEAE3F3B}">
      <dgm:prSet custT="1"/>
      <dgm:spPr/>
      <dgm:t>
        <a:bodyPr/>
        <a:lstStyle/>
        <a:p>
          <a:r>
            <a:rPr lang="id-ID" sz="2400" b="1" dirty="0" smtClean="0">
              <a:solidFill>
                <a:srgbClr val="0070C0"/>
              </a:solidFill>
            </a:rPr>
            <a:t>Pakan tinggi lemak hari ke-1 </a:t>
          </a:r>
          <a:r>
            <a:rPr lang="id-ID" sz="2400" b="1" dirty="0" smtClean="0">
              <a:solidFill>
                <a:srgbClr val="0070C0"/>
              </a:solidFill>
              <a:sym typeface="Wingdings" pitchFamily="2" charset="2"/>
            </a:rPr>
            <a:t> </a:t>
          </a:r>
          <a:r>
            <a:rPr lang="id-ID" sz="2400" b="1" dirty="0" smtClean="0">
              <a:solidFill>
                <a:srgbClr val="0070C0"/>
              </a:solidFill>
            </a:rPr>
            <a:t>hari ke-28 </a:t>
          </a:r>
          <a:r>
            <a:rPr lang="id-ID" sz="2400" b="1" i="1" dirty="0" smtClean="0">
              <a:solidFill>
                <a:srgbClr val="0070C0"/>
              </a:solidFill>
            </a:rPr>
            <a:t>tanpa kalsium</a:t>
          </a:r>
          <a:endParaRPr lang="id-ID" sz="2400" b="1" dirty="0">
            <a:solidFill>
              <a:srgbClr val="0070C0"/>
            </a:solidFill>
          </a:endParaRPr>
        </a:p>
      </dgm:t>
    </dgm:pt>
    <dgm:pt modelId="{24BD52AF-8796-46EC-89E8-4AEB8AC54C16}" type="parTrans" cxnId="{50170DFC-41C3-4ADA-AB11-EDD3DD18CF9F}">
      <dgm:prSet/>
      <dgm:spPr/>
      <dgm:t>
        <a:bodyPr/>
        <a:lstStyle/>
        <a:p>
          <a:endParaRPr lang="id-ID" b="1"/>
        </a:p>
      </dgm:t>
    </dgm:pt>
    <dgm:pt modelId="{50A1A071-2AF4-4689-8342-71B9FBF73FDE}" type="sibTrans" cxnId="{50170DFC-41C3-4ADA-AB11-EDD3DD18CF9F}">
      <dgm:prSet/>
      <dgm:spPr/>
      <dgm:t>
        <a:bodyPr/>
        <a:lstStyle/>
        <a:p>
          <a:endParaRPr lang="id-ID" b="1"/>
        </a:p>
      </dgm:t>
    </dgm:pt>
    <dgm:pt modelId="{EE93DE9F-A2E9-4FF5-B412-8C8AAFD24E86}">
      <dgm:prSet custT="1"/>
      <dgm:spPr/>
      <dgm:t>
        <a:bodyPr/>
        <a:lstStyle/>
        <a:p>
          <a:r>
            <a:rPr lang="id-ID" sz="2000" b="1" i="1" dirty="0" smtClean="0">
              <a:solidFill>
                <a:schemeClr val="accent1">
                  <a:lumMod val="75000"/>
                  <a:lumOff val="25000"/>
                </a:schemeClr>
              </a:solidFill>
            </a:rPr>
            <a:t>Pakan standar</a:t>
          </a:r>
          <a:r>
            <a:rPr lang="id-ID" sz="2000" b="1" dirty="0" smtClean="0">
              <a:solidFill>
                <a:schemeClr val="accent1">
                  <a:lumMod val="75000"/>
                  <a:lumOff val="25000"/>
                </a:schemeClr>
              </a:solidFill>
            </a:rPr>
            <a:t>: hari ke-1 </a:t>
          </a:r>
          <a:r>
            <a:rPr lang="id-ID" sz="2000" b="1" dirty="0" smtClean="0">
              <a:solidFill>
                <a:schemeClr val="accent1">
                  <a:lumMod val="75000"/>
                  <a:lumOff val="25000"/>
                </a:schemeClr>
              </a:solidFill>
              <a:sym typeface="Wingdings" pitchFamily="2" charset="2"/>
            </a:rPr>
            <a:t></a:t>
          </a:r>
          <a:r>
            <a:rPr lang="id-ID" sz="2000" b="1" dirty="0" smtClean="0">
              <a:solidFill>
                <a:schemeClr val="accent1">
                  <a:lumMod val="75000"/>
                  <a:lumOff val="25000"/>
                </a:schemeClr>
              </a:solidFill>
            </a:rPr>
            <a:t> ke-28. </a:t>
          </a:r>
          <a:endParaRPr lang="id-ID" sz="2000" b="1" dirty="0">
            <a:solidFill>
              <a:schemeClr val="accent1">
                <a:lumMod val="75000"/>
                <a:lumOff val="25000"/>
              </a:schemeClr>
            </a:solidFill>
          </a:endParaRPr>
        </a:p>
      </dgm:t>
    </dgm:pt>
    <dgm:pt modelId="{78B57CB8-B21D-47B8-99C3-CB1EC11CF41C}" type="parTrans" cxnId="{346B5C15-528C-4616-BC6E-C8EB35FB1909}">
      <dgm:prSet/>
      <dgm:spPr/>
      <dgm:t>
        <a:bodyPr/>
        <a:lstStyle/>
        <a:p>
          <a:endParaRPr lang="id-ID" b="1"/>
        </a:p>
      </dgm:t>
    </dgm:pt>
    <dgm:pt modelId="{AC2A2E1E-3FF2-437A-9BF5-B61F0A35B114}" type="sibTrans" cxnId="{346B5C15-528C-4616-BC6E-C8EB35FB1909}">
      <dgm:prSet/>
      <dgm:spPr/>
      <dgm:t>
        <a:bodyPr/>
        <a:lstStyle/>
        <a:p>
          <a:endParaRPr lang="id-ID" b="1"/>
        </a:p>
      </dgm:t>
    </dgm:pt>
    <dgm:pt modelId="{7F58F9EF-F0DA-4054-91F5-B77ACB766754}">
      <dgm:prSet custT="1"/>
      <dgm:spPr/>
      <dgm:t>
        <a:bodyPr/>
        <a:lstStyle/>
        <a:p>
          <a:r>
            <a:rPr lang="id-ID" sz="2000" b="1" dirty="0" smtClean="0">
              <a:solidFill>
                <a:schemeClr val="accent1">
                  <a:lumMod val="75000"/>
                  <a:lumOff val="25000"/>
                </a:schemeClr>
              </a:solidFill>
            </a:rPr>
            <a:t>disonde kalsium dosis 2 (36 mg/hari), hari ke-15 </a:t>
          </a:r>
          <a:r>
            <a:rPr lang="id-ID" sz="2000" b="1" dirty="0" smtClean="0">
              <a:solidFill>
                <a:schemeClr val="accent1">
                  <a:lumMod val="75000"/>
                  <a:lumOff val="25000"/>
                </a:schemeClr>
              </a:solidFill>
              <a:sym typeface="Wingdings" pitchFamily="2" charset="2"/>
            </a:rPr>
            <a:t></a:t>
          </a:r>
          <a:r>
            <a:rPr lang="id-ID" sz="2000" b="1" dirty="0" smtClean="0">
              <a:solidFill>
                <a:schemeClr val="accent1">
                  <a:lumMod val="75000"/>
                  <a:lumOff val="25000"/>
                </a:schemeClr>
              </a:solidFill>
            </a:rPr>
            <a:t> ke-28</a:t>
          </a:r>
          <a:endParaRPr lang="id-ID" sz="2000" b="1" dirty="0">
            <a:solidFill>
              <a:schemeClr val="accent1">
                <a:lumMod val="75000"/>
                <a:lumOff val="25000"/>
              </a:schemeClr>
            </a:solidFill>
          </a:endParaRPr>
        </a:p>
      </dgm:t>
    </dgm:pt>
    <dgm:pt modelId="{474766F2-DF23-441C-95A4-9B3A19AE844C}" type="parTrans" cxnId="{C13ACF55-EE34-4FB5-8DBF-66576C6288C8}">
      <dgm:prSet/>
      <dgm:spPr/>
      <dgm:t>
        <a:bodyPr/>
        <a:lstStyle/>
        <a:p>
          <a:endParaRPr lang="id-ID" b="1"/>
        </a:p>
      </dgm:t>
    </dgm:pt>
    <dgm:pt modelId="{F40C0B3A-622E-4905-812C-82E3AF01B365}" type="sibTrans" cxnId="{C13ACF55-EE34-4FB5-8DBF-66576C6288C8}">
      <dgm:prSet/>
      <dgm:spPr/>
      <dgm:t>
        <a:bodyPr/>
        <a:lstStyle/>
        <a:p>
          <a:endParaRPr lang="id-ID" b="1"/>
        </a:p>
      </dgm:t>
    </dgm:pt>
    <dgm:pt modelId="{2D1B6136-8CFE-41A4-8D35-36024A6015BE}">
      <dgm:prSet custT="1"/>
      <dgm:spPr/>
      <dgm:t>
        <a:bodyPr/>
        <a:lstStyle/>
        <a:p>
          <a:r>
            <a:rPr lang="id-ID" sz="2000" b="1" dirty="0" smtClean="0">
              <a:solidFill>
                <a:schemeClr val="accent3">
                  <a:lumMod val="50000"/>
                </a:schemeClr>
              </a:solidFill>
            </a:rPr>
            <a:t>Pakan tinggi lemak: hari ke-1</a:t>
          </a:r>
          <a:r>
            <a:rPr lang="id-ID" sz="2000" b="1" dirty="0" smtClean="0">
              <a:solidFill>
                <a:schemeClr val="accent3">
                  <a:lumMod val="50000"/>
                </a:schemeClr>
              </a:solidFill>
              <a:sym typeface="Wingdings" pitchFamily="2" charset="2"/>
            </a:rPr>
            <a:t></a:t>
          </a:r>
          <a:r>
            <a:rPr lang="id-ID" sz="2000" b="1" dirty="0" smtClean="0">
              <a:solidFill>
                <a:schemeClr val="accent3">
                  <a:lumMod val="50000"/>
                </a:schemeClr>
              </a:solidFill>
            </a:rPr>
            <a:t>ke-28. </a:t>
          </a:r>
          <a:endParaRPr lang="id-ID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EA7ADA93-E2CB-4A32-B5E8-EDC22BF25B5C}" type="parTrans" cxnId="{5177B1E2-0B84-4C8C-8402-1777118D5A0D}">
      <dgm:prSet/>
      <dgm:spPr/>
      <dgm:t>
        <a:bodyPr/>
        <a:lstStyle/>
        <a:p>
          <a:endParaRPr lang="id-ID" b="1"/>
        </a:p>
      </dgm:t>
    </dgm:pt>
    <dgm:pt modelId="{B248336F-A85C-431A-BD62-BBE3E93996F6}" type="sibTrans" cxnId="{5177B1E2-0B84-4C8C-8402-1777118D5A0D}">
      <dgm:prSet/>
      <dgm:spPr/>
      <dgm:t>
        <a:bodyPr/>
        <a:lstStyle/>
        <a:p>
          <a:endParaRPr lang="id-ID" b="1"/>
        </a:p>
      </dgm:t>
    </dgm:pt>
    <dgm:pt modelId="{78E96838-F604-48D3-9D6D-5602A75D9F81}">
      <dgm:prSet custT="1"/>
      <dgm:spPr/>
      <dgm:t>
        <a:bodyPr/>
        <a:lstStyle/>
        <a:p>
          <a:r>
            <a:rPr lang="id-ID" sz="2000" b="1" dirty="0" smtClean="0">
              <a:solidFill>
                <a:schemeClr val="accent3">
                  <a:lumMod val="50000"/>
                </a:schemeClr>
              </a:solidFill>
            </a:rPr>
            <a:t>disonde kalsium dosis 1 (18 mg/hari) hari ke-15 </a:t>
          </a:r>
          <a:r>
            <a:rPr lang="id-ID" sz="2000" b="1" dirty="0" smtClean="0">
              <a:solidFill>
                <a:schemeClr val="accent3">
                  <a:lumMod val="50000"/>
                </a:schemeClr>
              </a:solidFill>
              <a:sym typeface="Wingdings" pitchFamily="2" charset="2"/>
            </a:rPr>
            <a:t> </a:t>
          </a:r>
          <a:r>
            <a:rPr lang="id-ID" sz="2000" b="1" dirty="0" smtClean="0">
              <a:solidFill>
                <a:schemeClr val="accent3">
                  <a:lumMod val="50000"/>
                </a:schemeClr>
              </a:solidFill>
            </a:rPr>
            <a:t>ke-28</a:t>
          </a:r>
          <a:endParaRPr lang="id-ID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B56B3852-30AE-4513-8772-2202CE648C19}" type="parTrans" cxnId="{E0708FE3-C750-4A53-9C43-746B6FF42C6D}">
      <dgm:prSet/>
      <dgm:spPr/>
      <dgm:t>
        <a:bodyPr/>
        <a:lstStyle/>
        <a:p>
          <a:endParaRPr lang="id-ID" b="1"/>
        </a:p>
      </dgm:t>
    </dgm:pt>
    <dgm:pt modelId="{7D929C8F-9905-40AE-AF18-4905301361D9}" type="sibTrans" cxnId="{E0708FE3-C750-4A53-9C43-746B6FF42C6D}">
      <dgm:prSet/>
      <dgm:spPr/>
      <dgm:t>
        <a:bodyPr/>
        <a:lstStyle/>
        <a:p>
          <a:endParaRPr lang="id-ID" b="1"/>
        </a:p>
      </dgm:t>
    </dgm:pt>
    <dgm:pt modelId="{5C51729E-2238-4EEA-BFEA-4C9CDFCDD56D}">
      <dgm:prSet custT="1"/>
      <dgm:spPr/>
      <dgm:t>
        <a:bodyPr/>
        <a:lstStyle/>
        <a:p>
          <a:r>
            <a:rPr lang="id-ID" sz="2000" b="1" dirty="0" smtClean="0">
              <a:solidFill>
                <a:schemeClr val="accent3">
                  <a:lumMod val="50000"/>
                </a:schemeClr>
              </a:solidFill>
            </a:rPr>
            <a:t>Pakan tinggi lemak: hari ke-1</a:t>
          </a:r>
          <a:r>
            <a:rPr lang="id-ID" sz="2000" b="1" dirty="0" smtClean="0">
              <a:solidFill>
                <a:schemeClr val="accent3">
                  <a:lumMod val="50000"/>
                </a:schemeClr>
              </a:solidFill>
              <a:sym typeface="Wingdings" pitchFamily="2" charset="2"/>
            </a:rPr>
            <a:t></a:t>
          </a:r>
          <a:r>
            <a:rPr lang="id-ID" sz="2000" b="1" dirty="0" smtClean="0">
              <a:solidFill>
                <a:schemeClr val="accent3">
                  <a:lumMod val="50000"/>
                </a:schemeClr>
              </a:solidFill>
            </a:rPr>
            <a:t>ke-28.</a:t>
          </a:r>
          <a:endParaRPr lang="id-ID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E351C3CD-B95A-47B3-A3FF-2C5D3E8C486F}" type="parTrans" cxnId="{F4FC066F-A652-4276-A00D-47F93767A197}">
      <dgm:prSet/>
      <dgm:spPr/>
      <dgm:t>
        <a:bodyPr/>
        <a:lstStyle/>
        <a:p>
          <a:endParaRPr lang="id-ID" b="1"/>
        </a:p>
      </dgm:t>
    </dgm:pt>
    <dgm:pt modelId="{3851A732-75D3-4FEA-A5B4-2CA4DE408EEE}" type="sibTrans" cxnId="{F4FC066F-A652-4276-A00D-47F93767A197}">
      <dgm:prSet/>
      <dgm:spPr/>
      <dgm:t>
        <a:bodyPr/>
        <a:lstStyle/>
        <a:p>
          <a:endParaRPr lang="id-ID" b="1"/>
        </a:p>
      </dgm:t>
    </dgm:pt>
    <dgm:pt modelId="{BEEB7D3A-A49F-46B5-B1F5-ADCCF6D451E3}">
      <dgm:prSet custT="1"/>
      <dgm:spPr/>
      <dgm:t>
        <a:bodyPr/>
        <a:lstStyle/>
        <a:p>
          <a:r>
            <a:rPr lang="id-ID" sz="2000" b="1" dirty="0" smtClean="0">
              <a:solidFill>
                <a:schemeClr val="accent3">
                  <a:lumMod val="50000"/>
                </a:schemeClr>
              </a:solidFill>
            </a:rPr>
            <a:t>disonde kalsium dosis 2 (36 mg/hari) hari ke-15 </a:t>
          </a:r>
          <a:r>
            <a:rPr lang="id-ID" sz="2000" b="1" dirty="0" smtClean="0">
              <a:solidFill>
                <a:schemeClr val="accent3">
                  <a:lumMod val="50000"/>
                </a:schemeClr>
              </a:solidFill>
              <a:sym typeface="Wingdings" pitchFamily="2" charset="2"/>
            </a:rPr>
            <a:t> </a:t>
          </a:r>
          <a:r>
            <a:rPr lang="id-ID" sz="2000" b="1" dirty="0" smtClean="0">
              <a:solidFill>
                <a:schemeClr val="accent3">
                  <a:lumMod val="50000"/>
                </a:schemeClr>
              </a:solidFill>
            </a:rPr>
            <a:t>ke-28</a:t>
          </a:r>
          <a:endParaRPr lang="id-ID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7806E542-F3F6-4BE4-98E9-444ADDF2A8E1}" type="parTrans" cxnId="{DC866DC7-1F1B-4691-A508-E95A9778572A}">
      <dgm:prSet/>
      <dgm:spPr/>
      <dgm:t>
        <a:bodyPr/>
        <a:lstStyle/>
        <a:p>
          <a:endParaRPr lang="id-ID" b="1"/>
        </a:p>
      </dgm:t>
    </dgm:pt>
    <dgm:pt modelId="{AB133626-D6CC-4087-8344-939FCF76E865}" type="sibTrans" cxnId="{DC866DC7-1F1B-4691-A508-E95A9778572A}">
      <dgm:prSet/>
      <dgm:spPr/>
      <dgm:t>
        <a:bodyPr/>
        <a:lstStyle/>
        <a:p>
          <a:endParaRPr lang="id-ID" b="1"/>
        </a:p>
      </dgm:t>
    </dgm:pt>
    <dgm:pt modelId="{42C2DD78-B801-4E51-8EA2-72BCB9446F76}">
      <dgm:prSet custT="1"/>
      <dgm:spPr/>
      <dgm:t>
        <a:bodyPr/>
        <a:lstStyle/>
        <a:p>
          <a:r>
            <a:rPr lang="id-ID" sz="2000" b="1" dirty="0" smtClean="0">
              <a:solidFill>
                <a:schemeClr val="accent3">
                  <a:lumMod val="50000"/>
                </a:schemeClr>
              </a:solidFill>
            </a:rPr>
            <a:t>Pakan tinggi lemak: hari ke-1 </a:t>
          </a:r>
          <a:r>
            <a:rPr lang="id-ID" sz="2000" b="1" dirty="0" smtClean="0">
              <a:solidFill>
                <a:schemeClr val="accent3">
                  <a:lumMod val="50000"/>
                </a:schemeClr>
              </a:solidFill>
              <a:sym typeface="Wingdings" pitchFamily="2" charset="2"/>
            </a:rPr>
            <a:t></a:t>
          </a:r>
          <a:r>
            <a:rPr lang="id-ID" sz="2000" b="1" dirty="0" smtClean="0">
              <a:solidFill>
                <a:schemeClr val="accent3">
                  <a:lumMod val="50000"/>
                </a:schemeClr>
              </a:solidFill>
            </a:rPr>
            <a:t>ke-28.</a:t>
          </a:r>
          <a:endParaRPr lang="id-ID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71AE0B05-BBA4-4CA7-A298-5068743AB82E}" type="parTrans" cxnId="{AF76B087-7860-46DD-A719-2FB59E442762}">
      <dgm:prSet/>
      <dgm:spPr/>
      <dgm:t>
        <a:bodyPr/>
        <a:lstStyle/>
        <a:p>
          <a:endParaRPr lang="id-ID" b="1"/>
        </a:p>
      </dgm:t>
    </dgm:pt>
    <dgm:pt modelId="{7093C54F-13B2-427D-857B-0E7BB7C4AAFB}" type="sibTrans" cxnId="{AF76B087-7860-46DD-A719-2FB59E442762}">
      <dgm:prSet/>
      <dgm:spPr/>
      <dgm:t>
        <a:bodyPr/>
        <a:lstStyle/>
        <a:p>
          <a:endParaRPr lang="id-ID" b="1"/>
        </a:p>
      </dgm:t>
    </dgm:pt>
    <dgm:pt modelId="{1B0218C7-182F-4647-BEFC-8797A4CDFD74}">
      <dgm:prSet custT="1"/>
      <dgm:spPr/>
      <dgm:t>
        <a:bodyPr/>
        <a:lstStyle/>
        <a:p>
          <a:r>
            <a:rPr lang="id-ID" sz="2000" b="1" dirty="0" smtClean="0">
              <a:solidFill>
                <a:schemeClr val="accent3">
                  <a:lumMod val="50000"/>
                </a:schemeClr>
              </a:solidFill>
            </a:rPr>
            <a:t>disonde kalsium dosis 3 (54 mg/hari) hari ke-15 </a:t>
          </a:r>
          <a:r>
            <a:rPr lang="id-ID" sz="2000" b="1" dirty="0" smtClean="0">
              <a:solidFill>
                <a:schemeClr val="accent3">
                  <a:lumMod val="50000"/>
                </a:schemeClr>
              </a:solidFill>
              <a:sym typeface="Wingdings" pitchFamily="2" charset="2"/>
            </a:rPr>
            <a:t> </a:t>
          </a:r>
          <a:r>
            <a:rPr lang="id-ID" sz="2000" b="1" dirty="0" smtClean="0">
              <a:solidFill>
                <a:schemeClr val="accent3">
                  <a:lumMod val="50000"/>
                </a:schemeClr>
              </a:solidFill>
            </a:rPr>
            <a:t>ke-28</a:t>
          </a:r>
          <a:endParaRPr lang="id-ID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0B46A863-8936-4760-BB8F-BF1860BC7986}" type="parTrans" cxnId="{48C27514-AB4C-4754-A0CF-09B210752E15}">
      <dgm:prSet/>
      <dgm:spPr/>
      <dgm:t>
        <a:bodyPr/>
        <a:lstStyle/>
        <a:p>
          <a:endParaRPr lang="id-ID" b="1"/>
        </a:p>
      </dgm:t>
    </dgm:pt>
    <dgm:pt modelId="{A3FEE436-B23D-4AA4-8B07-469CB49B3485}" type="sibTrans" cxnId="{48C27514-AB4C-4754-A0CF-09B210752E15}">
      <dgm:prSet/>
      <dgm:spPr/>
      <dgm:t>
        <a:bodyPr/>
        <a:lstStyle/>
        <a:p>
          <a:endParaRPr lang="id-ID" b="1"/>
        </a:p>
      </dgm:t>
    </dgm:pt>
    <dgm:pt modelId="{27CBB16F-4BE0-45B6-8E72-A5520828AD8E}" type="pres">
      <dgm:prSet presAssocID="{9CBC93F0-05FA-4B1C-AB3D-6F3C247CC151}" presName="Name0" presStyleCnt="0">
        <dgm:presLayoutVars>
          <dgm:dir/>
          <dgm:animLvl val="lvl"/>
          <dgm:resizeHandles/>
        </dgm:presLayoutVars>
      </dgm:prSet>
      <dgm:spPr/>
    </dgm:pt>
    <dgm:pt modelId="{B52F5088-EC91-4A5D-8DE5-C3907F8628A2}" type="pres">
      <dgm:prSet presAssocID="{84C60DFF-BCEE-46C5-8564-DBE4C07A3701}" presName="linNode" presStyleCnt="0"/>
      <dgm:spPr/>
    </dgm:pt>
    <dgm:pt modelId="{E834D8DD-9E33-4984-9EA9-599A7296CC7D}" type="pres">
      <dgm:prSet presAssocID="{84C60DFF-BCEE-46C5-8564-DBE4C07A3701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C0A663-022F-4769-A6E5-592685E16EB8}" type="pres">
      <dgm:prSet presAssocID="{84C60DFF-BCEE-46C5-8564-DBE4C07A3701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7C7873-6816-4F7A-92C6-F966839F2854}" type="pres">
      <dgm:prSet presAssocID="{05009755-67B3-413C-BB03-1CA5539271C1}" presName="spacing" presStyleCnt="0"/>
      <dgm:spPr/>
    </dgm:pt>
    <dgm:pt modelId="{F70959B7-9530-4154-9BC5-42A6AB98A87F}" type="pres">
      <dgm:prSet presAssocID="{BE724F2E-9FC7-4408-8168-D74FD48D4387}" presName="linNode" presStyleCnt="0"/>
      <dgm:spPr/>
    </dgm:pt>
    <dgm:pt modelId="{D7A0DF5D-36E7-45B8-A9C0-C62A2776ED6B}" type="pres">
      <dgm:prSet presAssocID="{BE724F2E-9FC7-4408-8168-D74FD48D4387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140D81C-F9B8-4623-B70C-4E80CB914608}" type="pres">
      <dgm:prSet presAssocID="{BE724F2E-9FC7-4408-8168-D74FD48D4387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85A900D-5011-4078-BC21-94FD924933ED}" type="pres">
      <dgm:prSet presAssocID="{9DCF5599-3CA8-402B-B225-E347A4896BD7}" presName="spacing" presStyleCnt="0"/>
      <dgm:spPr/>
    </dgm:pt>
    <dgm:pt modelId="{89D4DF75-CEAA-4F8B-8987-8126D14226F3}" type="pres">
      <dgm:prSet presAssocID="{6E70B553-00F8-42DA-B4CF-11D13D5EDD10}" presName="linNode" presStyleCnt="0"/>
      <dgm:spPr/>
    </dgm:pt>
    <dgm:pt modelId="{5F1ED5C3-1869-4F99-A4D9-88659F2D4B9F}" type="pres">
      <dgm:prSet presAssocID="{6E70B553-00F8-42DA-B4CF-11D13D5EDD10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3DF1B0-84CE-4C68-B72A-94BB81CD4E19}" type="pres">
      <dgm:prSet presAssocID="{6E70B553-00F8-42DA-B4CF-11D13D5EDD10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9480D0-7BE0-4819-82B9-778315B38012}" type="pres">
      <dgm:prSet presAssocID="{C90847EB-E234-465C-AA26-F4BEEED644A2}" presName="spacing" presStyleCnt="0"/>
      <dgm:spPr/>
    </dgm:pt>
    <dgm:pt modelId="{7D1683A9-DE66-40CC-BE13-067DDF6DD48F}" type="pres">
      <dgm:prSet presAssocID="{D49F6448-41BE-43E2-9C91-86F61B8D2420}" presName="linNode" presStyleCnt="0"/>
      <dgm:spPr/>
    </dgm:pt>
    <dgm:pt modelId="{A0159932-E486-4CA9-91BC-5339FD3C1934}" type="pres">
      <dgm:prSet presAssocID="{D49F6448-41BE-43E2-9C91-86F61B8D2420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E30670-136F-47FF-B1DE-A6EC6C55898A}" type="pres">
      <dgm:prSet presAssocID="{D49F6448-41BE-43E2-9C91-86F61B8D2420}" presName="childShp" presStyleLbl="bgAccFollowNode1" presStyleIdx="3" presStyleCnt="5" custLinFactNeighborX="-406" custLinFactNeighborY="-69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BF8246-1D8D-47B5-A1E3-9A66FC4E9BC1}" type="pres">
      <dgm:prSet presAssocID="{3DB863AD-F956-480B-9540-F52FFFAFD451}" presName="spacing" presStyleCnt="0"/>
      <dgm:spPr/>
    </dgm:pt>
    <dgm:pt modelId="{1FB71552-C26F-4993-863C-2B7E9A2E192B}" type="pres">
      <dgm:prSet presAssocID="{54AC4E18-D181-447F-A216-72A583236452}" presName="linNode" presStyleCnt="0"/>
      <dgm:spPr/>
    </dgm:pt>
    <dgm:pt modelId="{61CF9B31-9FEB-460C-8F92-2FF9909ED383}" type="pres">
      <dgm:prSet presAssocID="{54AC4E18-D181-447F-A216-72A583236452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4C469E-E1F7-4684-9550-90ABBD43C866}" type="pres">
      <dgm:prSet presAssocID="{54AC4E18-D181-447F-A216-72A583236452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D7A8B7E-2178-4CE3-B34D-0CBBA722F26D}" type="presOf" srcId="{5C51729E-2238-4EEA-BFEA-4C9CDFCDD56D}" destId="{CDE30670-136F-47FF-B1DE-A6EC6C55898A}" srcOrd="0" destOrd="0" presId="urn:microsoft.com/office/officeart/2005/8/layout/vList6"/>
    <dgm:cxn modelId="{1872AF25-9069-40AD-B31D-4A0D9099D2A6}" srcId="{9CBC93F0-05FA-4B1C-AB3D-6F3C247CC151}" destId="{6E70B553-00F8-42DA-B4CF-11D13D5EDD10}" srcOrd="2" destOrd="0" parTransId="{104012F6-82E0-48EC-8B57-2F9734816779}" sibTransId="{C90847EB-E234-465C-AA26-F4BEEED644A2}"/>
    <dgm:cxn modelId="{50170DFC-41C3-4ADA-AB11-EDD3DD18CF9F}" srcId="{84C60DFF-BCEE-46C5-8564-DBE4C07A3701}" destId="{0212BFD7-53EE-4713-A8A9-0FDEDEAE3F3B}" srcOrd="0" destOrd="0" parTransId="{24BD52AF-8796-46EC-89E8-4AEB8AC54C16}" sibTransId="{50A1A071-2AF4-4689-8342-71B9FBF73FDE}"/>
    <dgm:cxn modelId="{A29067DF-AD42-4DA0-9D06-B6868B971F7D}" type="presOf" srcId="{BEEB7D3A-A49F-46B5-B1F5-ADCCF6D451E3}" destId="{CDE30670-136F-47FF-B1DE-A6EC6C55898A}" srcOrd="0" destOrd="1" presId="urn:microsoft.com/office/officeart/2005/8/layout/vList6"/>
    <dgm:cxn modelId="{F4FC066F-A652-4276-A00D-47F93767A197}" srcId="{D49F6448-41BE-43E2-9C91-86F61B8D2420}" destId="{5C51729E-2238-4EEA-BFEA-4C9CDFCDD56D}" srcOrd="0" destOrd="0" parTransId="{E351C3CD-B95A-47B3-A3FF-2C5D3E8C486F}" sibTransId="{3851A732-75D3-4FEA-A5B4-2CA4DE408EEE}"/>
    <dgm:cxn modelId="{52E3821B-5068-4620-A078-6020158FE6BB}" type="presOf" srcId="{6E70B553-00F8-42DA-B4CF-11D13D5EDD10}" destId="{5F1ED5C3-1869-4F99-A4D9-88659F2D4B9F}" srcOrd="0" destOrd="0" presId="urn:microsoft.com/office/officeart/2005/8/layout/vList6"/>
    <dgm:cxn modelId="{CA90D2AE-2217-455E-9EA3-771E377C80F7}" srcId="{9CBC93F0-05FA-4B1C-AB3D-6F3C247CC151}" destId="{54AC4E18-D181-447F-A216-72A583236452}" srcOrd="4" destOrd="0" parTransId="{8A15ABE3-C486-467B-8AD4-685E96FDD363}" sibTransId="{99299F93-25FA-4A35-8156-5FC054B14C6F}"/>
    <dgm:cxn modelId="{9685B585-B339-4C64-9452-EC9F98EC8438}" srcId="{9CBC93F0-05FA-4B1C-AB3D-6F3C247CC151}" destId="{84C60DFF-BCEE-46C5-8564-DBE4C07A3701}" srcOrd="0" destOrd="0" parTransId="{339C0983-6E65-4F0B-9A14-DFCE86C90F8A}" sibTransId="{05009755-67B3-413C-BB03-1CA5539271C1}"/>
    <dgm:cxn modelId="{DC866DC7-1F1B-4691-A508-E95A9778572A}" srcId="{D49F6448-41BE-43E2-9C91-86F61B8D2420}" destId="{BEEB7D3A-A49F-46B5-B1F5-ADCCF6D451E3}" srcOrd="1" destOrd="0" parTransId="{7806E542-F3F6-4BE4-98E9-444ADDF2A8E1}" sibTransId="{AB133626-D6CC-4087-8344-939FCF76E865}"/>
    <dgm:cxn modelId="{C13ACF55-EE34-4FB5-8DBF-66576C6288C8}" srcId="{BE724F2E-9FC7-4408-8168-D74FD48D4387}" destId="{7F58F9EF-F0DA-4054-91F5-B77ACB766754}" srcOrd="1" destOrd="0" parTransId="{474766F2-DF23-441C-95A4-9B3A19AE844C}" sibTransId="{F40C0B3A-622E-4905-812C-82E3AF01B365}"/>
    <dgm:cxn modelId="{64613B56-A39E-49ED-ACC7-D592898FE443}" type="presOf" srcId="{9CBC93F0-05FA-4B1C-AB3D-6F3C247CC151}" destId="{27CBB16F-4BE0-45B6-8E72-A5520828AD8E}" srcOrd="0" destOrd="0" presId="urn:microsoft.com/office/officeart/2005/8/layout/vList6"/>
    <dgm:cxn modelId="{86C2F73B-DD52-4CE4-BFC8-2D75C9780D0A}" type="presOf" srcId="{7F58F9EF-F0DA-4054-91F5-B77ACB766754}" destId="{4140D81C-F9B8-4623-B70C-4E80CB914608}" srcOrd="0" destOrd="1" presId="urn:microsoft.com/office/officeart/2005/8/layout/vList6"/>
    <dgm:cxn modelId="{0F4EEFA2-7D5E-42E6-94D4-129164185F27}" srcId="{9CBC93F0-05FA-4B1C-AB3D-6F3C247CC151}" destId="{D49F6448-41BE-43E2-9C91-86F61B8D2420}" srcOrd="3" destOrd="0" parTransId="{13256E04-34EC-40A2-BEE7-D28BDC63F7DE}" sibTransId="{3DB863AD-F956-480B-9540-F52FFFAFD451}"/>
    <dgm:cxn modelId="{5C43B28A-DFFF-4771-A9F3-CBCE3B6341FD}" srcId="{9CBC93F0-05FA-4B1C-AB3D-6F3C247CC151}" destId="{BE724F2E-9FC7-4408-8168-D74FD48D4387}" srcOrd="1" destOrd="0" parTransId="{4FFCD02F-5939-4967-AD3D-D98D22F1C01D}" sibTransId="{9DCF5599-3CA8-402B-B225-E347A4896BD7}"/>
    <dgm:cxn modelId="{C620230D-4EAF-4A1E-AA72-5D7962FE961F}" type="presOf" srcId="{2D1B6136-8CFE-41A4-8D35-36024A6015BE}" destId="{EF3DF1B0-84CE-4C68-B72A-94BB81CD4E19}" srcOrd="0" destOrd="0" presId="urn:microsoft.com/office/officeart/2005/8/layout/vList6"/>
    <dgm:cxn modelId="{E0708FE3-C750-4A53-9C43-746B6FF42C6D}" srcId="{6E70B553-00F8-42DA-B4CF-11D13D5EDD10}" destId="{78E96838-F604-48D3-9D6D-5602A75D9F81}" srcOrd="1" destOrd="0" parTransId="{B56B3852-30AE-4513-8772-2202CE648C19}" sibTransId="{7D929C8F-9905-40AE-AF18-4905301361D9}"/>
    <dgm:cxn modelId="{BCF18CD8-2E5D-49DE-95DC-77AF5F09DC7A}" type="presOf" srcId="{0212BFD7-53EE-4713-A8A9-0FDEDEAE3F3B}" destId="{B9C0A663-022F-4769-A6E5-592685E16EB8}" srcOrd="0" destOrd="0" presId="urn:microsoft.com/office/officeart/2005/8/layout/vList6"/>
    <dgm:cxn modelId="{0C064E16-FC5D-4C6B-B4FA-AA084AF12A0D}" type="presOf" srcId="{BE724F2E-9FC7-4408-8168-D74FD48D4387}" destId="{D7A0DF5D-36E7-45B8-A9C0-C62A2776ED6B}" srcOrd="0" destOrd="0" presId="urn:microsoft.com/office/officeart/2005/8/layout/vList6"/>
    <dgm:cxn modelId="{FAF86A01-0049-4F1E-AD57-9CD56980B97B}" type="presOf" srcId="{1B0218C7-182F-4647-BEFC-8797A4CDFD74}" destId="{A74C469E-E1F7-4684-9550-90ABBD43C866}" srcOrd="0" destOrd="1" presId="urn:microsoft.com/office/officeart/2005/8/layout/vList6"/>
    <dgm:cxn modelId="{5177B1E2-0B84-4C8C-8402-1777118D5A0D}" srcId="{6E70B553-00F8-42DA-B4CF-11D13D5EDD10}" destId="{2D1B6136-8CFE-41A4-8D35-36024A6015BE}" srcOrd="0" destOrd="0" parTransId="{EA7ADA93-E2CB-4A32-B5E8-EDC22BF25B5C}" sibTransId="{B248336F-A85C-431A-BD62-BBE3E93996F6}"/>
    <dgm:cxn modelId="{AF76B087-7860-46DD-A719-2FB59E442762}" srcId="{54AC4E18-D181-447F-A216-72A583236452}" destId="{42C2DD78-B801-4E51-8EA2-72BCB9446F76}" srcOrd="0" destOrd="0" parTransId="{71AE0B05-BBA4-4CA7-A298-5068743AB82E}" sibTransId="{7093C54F-13B2-427D-857B-0E7BB7C4AAFB}"/>
    <dgm:cxn modelId="{ADE583BC-D321-41BA-98CF-D9421A4777B1}" type="presOf" srcId="{78E96838-F604-48D3-9D6D-5602A75D9F81}" destId="{EF3DF1B0-84CE-4C68-B72A-94BB81CD4E19}" srcOrd="0" destOrd="1" presId="urn:microsoft.com/office/officeart/2005/8/layout/vList6"/>
    <dgm:cxn modelId="{3ADD3A19-53F1-4F5A-8821-3A645D123BFD}" type="presOf" srcId="{84C60DFF-BCEE-46C5-8564-DBE4C07A3701}" destId="{E834D8DD-9E33-4984-9EA9-599A7296CC7D}" srcOrd="0" destOrd="0" presId="urn:microsoft.com/office/officeart/2005/8/layout/vList6"/>
    <dgm:cxn modelId="{346B5C15-528C-4616-BC6E-C8EB35FB1909}" srcId="{BE724F2E-9FC7-4408-8168-D74FD48D4387}" destId="{EE93DE9F-A2E9-4FF5-B412-8C8AAFD24E86}" srcOrd="0" destOrd="0" parTransId="{78B57CB8-B21D-47B8-99C3-CB1EC11CF41C}" sibTransId="{AC2A2E1E-3FF2-437A-9BF5-B61F0A35B114}"/>
    <dgm:cxn modelId="{6058E105-73D2-4984-85F7-115C46253ACC}" type="presOf" srcId="{42C2DD78-B801-4E51-8EA2-72BCB9446F76}" destId="{A74C469E-E1F7-4684-9550-90ABBD43C866}" srcOrd="0" destOrd="0" presId="urn:microsoft.com/office/officeart/2005/8/layout/vList6"/>
    <dgm:cxn modelId="{A12C8C63-19BC-40D7-81F7-E22DA71793A2}" type="presOf" srcId="{EE93DE9F-A2E9-4FF5-B412-8C8AAFD24E86}" destId="{4140D81C-F9B8-4623-B70C-4E80CB914608}" srcOrd="0" destOrd="0" presId="urn:microsoft.com/office/officeart/2005/8/layout/vList6"/>
    <dgm:cxn modelId="{C09432A1-6AB4-4716-8916-84982E931961}" type="presOf" srcId="{54AC4E18-D181-447F-A216-72A583236452}" destId="{61CF9B31-9FEB-460C-8F92-2FF9909ED383}" srcOrd="0" destOrd="0" presId="urn:microsoft.com/office/officeart/2005/8/layout/vList6"/>
    <dgm:cxn modelId="{48C27514-AB4C-4754-A0CF-09B210752E15}" srcId="{54AC4E18-D181-447F-A216-72A583236452}" destId="{1B0218C7-182F-4647-BEFC-8797A4CDFD74}" srcOrd="1" destOrd="0" parTransId="{0B46A863-8936-4760-BB8F-BF1860BC7986}" sibTransId="{A3FEE436-B23D-4AA4-8B07-469CB49B3485}"/>
    <dgm:cxn modelId="{4FF762C4-6554-411F-9D88-9889E3A5682C}" type="presOf" srcId="{D49F6448-41BE-43E2-9C91-86F61B8D2420}" destId="{A0159932-E486-4CA9-91BC-5339FD3C1934}" srcOrd="0" destOrd="0" presId="urn:microsoft.com/office/officeart/2005/8/layout/vList6"/>
    <dgm:cxn modelId="{545814E1-BBE7-4BDF-8F91-9D1461B63618}" type="presParOf" srcId="{27CBB16F-4BE0-45B6-8E72-A5520828AD8E}" destId="{B52F5088-EC91-4A5D-8DE5-C3907F8628A2}" srcOrd="0" destOrd="0" presId="urn:microsoft.com/office/officeart/2005/8/layout/vList6"/>
    <dgm:cxn modelId="{9282DAE3-EA54-46A8-BCDA-5BF64ADEB9DE}" type="presParOf" srcId="{B52F5088-EC91-4A5D-8DE5-C3907F8628A2}" destId="{E834D8DD-9E33-4984-9EA9-599A7296CC7D}" srcOrd="0" destOrd="0" presId="urn:microsoft.com/office/officeart/2005/8/layout/vList6"/>
    <dgm:cxn modelId="{493F0659-4B00-4A64-93BF-B4F0E40183D2}" type="presParOf" srcId="{B52F5088-EC91-4A5D-8DE5-C3907F8628A2}" destId="{B9C0A663-022F-4769-A6E5-592685E16EB8}" srcOrd="1" destOrd="0" presId="urn:microsoft.com/office/officeart/2005/8/layout/vList6"/>
    <dgm:cxn modelId="{FD390906-DC17-4760-9C3A-5592BB059C91}" type="presParOf" srcId="{27CBB16F-4BE0-45B6-8E72-A5520828AD8E}" destId="{3E7C7873-6816-4F7A-92C6-F966839F2854}" srcOrd="1" destOrd="0" presId="urn:microsoft.com/office/officeart/2005/8/layout/vList6"/>
    <dgm:cxn modelId="{BCEA8880-1FF5-49ED-A3A2-7A2D55C78014}" type="presParOf" srcId="{27CBB16F-4BE0-45B6-8E72-A5520828AD8E}" destId="{F70959B7-9530-4154-9BC5-42A6AB98A87F}" srcOrd="2" destOrd="0" presId="urn:microsoft.com/office/officeart/2005/8/layout/vList6"/>
    <dgm:cxn modelId="{DF5F2AC4-A167-4189-B52E-706BC105EC1C}" type="presParOf" srcId="{F70959B7-9530-4154-9BC5-42A6AB98A87F}" destId="{D7A0DF5D-36E7-45B8-A9C0-C62A2776ED6B}" srcOrd="0" destOrd="0" presId="urn:microsoft.com/office/officeart/2005/8/layout/vList6"/>
    <dgm:cxn modelId="{ACFC6118-40FA-4CE2-90CF-5823D3402C1B}" type="presParOf" srcId="{F70959B7-9530-4154-9BC5-42A6AB98A87F}" destId="{4140D81C-F9B8-4623-B70C-4E80CB914608}" srcOrd="1" destOrd="0" presId="urn:microsoft.com/office/officeart/2005/8/layout/vList6"/>
    <dgm:cxn modelId="{8A9FC8CD-CA67-4041-A712-BE555CC03D3A}" type="presParOf" srcId="{27CBB16F-4BE0-45B6-8E72-A5520828AD8E}" destId="{F85A900D-5011-4078-BC21-94FD924933ED}" srcOrd="3" destOrd="0" presId="urn:microsoft.com/office/officeart/2005/8/layout/vList6"/>
    <dgm:cxn modelId="{C9916A49-9CD3-4C10-92A0-157470906405}" type="presParOf" srcId="{27CBB16F-4BE0-45B6-8E72-A5520828AD8E}" destId="{89D4DF75-CEAA-4F8B-8987-8126D14226F3}" srcOrd="4" destOrd="0" presId="urn:microsoft.com/office/officeart/2005/8/layout/vList6"/>
    <dgm:cxn modelId="{D818EABE-9EF9-476C-9CC0-BD9EB7442175}" type="presParOf" srcId="{89D4DF75-CEAA-4F8B-8987-8126D14226F3}" destId="{5F1ED5C3-1869-4F99-A4D9-88659F2D4B9F}" srcOrd="0" destOrd="0" presId="urn:microsoft.com/office/officeart/2005/8/layout/vList6"/>
    <dgm:cxn modelId="{B4DF7858-1639-412A-8E55-C6285F4B6880}" type="presParOf" srcId="{89D4DF75-CEAA-4F8B-8987-8126D14226F3}" destId="{EF3DF1B0-84CE-4C68-B72A-94BB81CD4E19}" srcOrd="1" destOrd="0" presId="urn:microsoft.com/office/officeart/2005/8/layout/vList6"/>
    <dgm:cxn modelId="{1DFEA7FD-8C9D-468E-9F30-72330BB00D92}" type="presParOf" srcId="{27CBB16F-4BE0-45B6-8E72-A5520828AD8E}" destId="{719480D0-7BE0-4819-82B9-778315B38012}" srcOrd="5" destOrd="0" presId="urn:microsoft.com/office/officeart/2005/8/layout/vList6"/>
    <dgm:cxn modelId="{8C78536E-EBC3-49DE-925F-D14E6F08E62D}" type="presParOf" srcId="{27CBB16F-4BE0-45B6-8E72-A5520828AD8E}" destId="{7D1683A9-DE66-40CC-BE13-067DDF6DD48F}" srcOrd="6" destOrd="0" presId="urn:microsoft.com/office/officeart/2005/8/layout/vList6"/>
    <dgm:cxn modelId="{6BA021B8-E502-4439-A4FF-730BA5BA7948}" type="presParOf" srcId="{7D1683A9-DE66-40CC-BE13-067DDF6DD48F}" destId="{A0159932-E486-4CA9-91BC-5339FD3C1934}" srcOrd="0" destOrd="0" presId="urn:microsoft.com/office/officeart/2005/8/layout/vList6"/>
    <dgm:cxn modelId="{AA01001F-9459-43D7-BFFE-2BB34885ECAD}" type="presParOf" srcId="{7D1683A9-DE66-40CC-BE13-067DDF6DD48F}" destId="{CDE30670-136F-47FF-B1DE-A6EC6C55898A}" srcOrd="1" destOrd="0" presId="urn:microsoft.com/office/officeart/2005/8/layout/vList6"/>
    <dgm:cxn modelId="{80D0D797-1BFB-4459-8C74-D7052AB84817}" type="presParOf" srcId="{27CBB16F-4BE0-45B6-8E72-A5520828AD8E}" destId="{EFBF8246-1D8D-47B5-A1E3-9A66FC4E9BC1}" srcOrd="7" destOrd="0" presId="urn:microsoft.com/office/officeart/2005/8/layout/vList6"/>
    <dgm:cxn modelId="{F29B37EF-5C9F-45E9-B66E-220A58A352BF}" type="presParOf" srcId="{27CBB16F-4BE0-45B6-8E72-A5520828AD8E}" destId="{1FB71552-C26F-4993-863C-2B7E9A2E192B}" srcOrd="8" destOrd="0" presId="urn:microsoft.com/office/officeart/2005/8/layout/vList6"/>
    <dgm:cxn modelId="{0D674C34-F0AA-4824-A7EC-9786735735FD}" type="presParOf" srcId="{1FB71552-C26F-4993-863C-2B7E9A2E192B}" destId="{61CF9B31-9FEB-460C-8F92-2FF9909ED383}" srcOrd="0" destOrd="0" presId="urn:microsoft.com/office/officeart/2005/8/layout/vList6"/>
    <dgm:cxn modelId="{1775F11A-6B6B-4B49-BCE4-DFA6E47622FE}" type="presParOf" srcId="{1FB71552-C26F-4993-863C-2B7E9A2E192B}" destId="{A74C469E-E1F7-4684-9550-90ABBD43C866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191C2B-BB3E-4135-ACCA-CE7679505D10}" type="doc">
      <dgm:prSet loTypeId="urn:microsoft.com/office/officeart/2005/8/layout/hProcess9" loCatId="process" qsTypeId="urn:microsoft.com/office/officeart/2005/8/quickstyle/simple1" qsCatId="simple" csTypeId="urn:microsoft.com/office/officeart/2005/8/colors/accent2_5" csCatId="accent2" phldr="1"/>
      <dgm:spPr/>
    </dgm:pt>
    <dgm:pt modelId="{ED6DC045-C5E2-4705-83D2-CD8A8B2D2EAD}">
      <dgm:prSet phldrT="[Text]"/>
      <dgm:spPr/>
      <dgm:t>
        <a:bodyPr/>
        <a:lstStyle/>
        <a:p>
          <a:r>
            <a:rPr lang="en-US" b="1" dirty="0" err="1" smtClean="0"/>
            <a:t>Analisis</a:t>
          </a:r>
          <a:r>
            <a:rPr lang="en-US" b="1" dirty="0" smtClean="0"/>
            <a:t> </a:t>
          </a:r>
          <a:r>
            <a:rPr lang="en-US" b="1" dirty="0" err="1" smtClean="0"/>
            <a:t>statistik</a:t>
          </a:r>
          <a:r>
            <a:rPr lang="en-US" b="1" dirty="0" smtClean="0"/>
            <a:t> </a:t>
          </a:r>
          <a:r>
            <a:rPr lang="en-US" b="1" dirty="0" err="1" smtClean="0"/>
            <a:t>menggunakan</a:t>
          </a:r>
          <a:r>
            <a:rPr lang="en-US" b="1" dirty="0" smtClean="0"/>
            <a:t> </a:t>
          </a:r>
          <a:r>
            <a:rPr lang="en-US" b="1" dirty="0" err="1" smtClean="0"/>
            <a:t>uji</a:t>
          </a:r>
          <a:r>
            <a:rPr lang="en-US" b="1" dirty="0" smtClean="0"/>
            <a:t> </a:t>
          </a:r>
          <a:r>
            <a:rPr lang="en-US" b="1" dirty="0" err="1" smtClean="0"/>
            <a:t>Analisis</a:t>
          </a:r>
          <a:r>
            <a:rPr lang="en-US" b="1" dirty="0" smtClean="0"/>
            <a:t> Varian (ANAVA) </a:t>
          </a:r>
          <a:r>
            <a:rPr lang="en-US" b="1" dirty="0" err="1" smtClean="0"/>
            <a:t>satu</a:t>
          </a:r>
          <a:r>
            <a:rPr lang="en-US" b="1" dirty="0" smtClean="0"/>
            <a:t> </a:t>
          </a:r>
          <a:r>
            <a:rPr lang="en-US" b="1" dirty="0" err="1" smtClean="0"/>
            <a:t>arah</a:t>
          </a:r>
          <a:r>
            <a:rPr lang="en-US" b="1" dirty="0" smtClean="0"/>
            <a:t> </a:t>
          </a:r>
          <a:r>
            <a:rPr lang="en-US" b="1" dirty="0" err="1" smtClean="0"/>
            <a:t>dengan</a:t>
          </a:r>
          <a:r>
            <a:rPr lang="en-US" b="1" dirty="0" smtClean="0"/>
            <a:t> α=0,05 </a:t>
          </a:r>
          <a:endParaRPr lang="id-ID" dirty="0"/>
        </a:p>
      </dgm:t>
    </dgm:pt>
    <dgm:pt modelId="{73C81D50-AE1D-4FAB-AAAE-A7AF03E758C5}" type="parTrans" cxnId="{FFC05BF4-C84A-4D91-9E30-F6BBF7C5395D}">
      <dgm:prSet/>
      <dgm:spPr/>
      <dgm:t>
        <a:bodyPr/>
        <a:lstStyle/>
        <a:p>
          <a:endParaRPr lang="id-ID"/>
        </a:p>
      </dgm:t>
    </dgm:pt>
    <dgm:pt modelId="{F2383FA0-340D-4D3A-BCF6-3B5CBADE4E9D}" type="sibTrans" cxnId="{FFC05BF4-C84A-4D91-9E30-F6BBF7C5395D}">
      <dgm:prSet/>
      <dgm:spPr/>
      <dgm:t>
        <a:bodyPr/>
        <a:lstStyle/>
        <a:p>
          <a:endParaRPr lang="id-ID"/>
        </a:p>
      </dgm:t>
    </dgm:pt>
    <dgm:pt modelId="{F527888A-692D-4D97-A473-8E703C3A8884}">
      <dgm:prSet/>
      <dgm:spPr/>
      <dgm:t>
        <a:bodyPr/>
        <a:lstStyle/>
        <a:p>
          <a:r>
            <a:rPr lang="id-ID" b="1" dirty="0" smtClean="0">
              <a:solidFill>
                <a:schemeClr val="accent1"/>
              </a:solidFill>
            </a:rPr>
            <a:t>U</a:t>
          </a:r>
          <a:r>
            <a:rPr lang="en-US" b="1" dirty="0" err="1" smtClean="0">
              <a:solidFill>
                <a:schemeClr val="accent1"/>
              </a:solidFill>
            </a:rPr>
            <a:t>ji</a:t>
          </a:r>
          <a:r>
            <a:rPr lang="en-US" b="1" dirty="0" smtClean="0">
              <a:solidFill>
                <a:schemeClr val="accent1"/>
              </a:solidFill>
            </a:rPr>
            <a:t> </a:t>
          </a:r>
          <a:r>
            <a:rPr lang="en-US" b="1" dirty="0" err="1" smtClean="0">
              <a:solidFill>
                <a:schemeClr val="accent1"/>
              </a:solidFill>
            </a:rPr>
            <a:t>beda</a:t>
          </a:r>
          <a:r>
            <a:rPr lang="en-US" b="1" dirty="0" smtClean="0">
              <a:solidFill>
                <a:schemeClr val="accent1"/>
              </a:solidFill>
            </a:rPr>
            <a:t> </a:t>
          </a:r>
          <a:r>
            <a:rPr lang="en-US" b="1" dirty="0" smtClean="0">
              <a:solidFill>
                <a:schemeClr val="accent1"/>
              </a:solidFill>
            </a:rPr>
            <a:t>rata-rata </a:t>
          </a:r>
          <a:r>
            <a:rPr lang="en-US" b="1" dirty="0" err="1" smtClean="0">
              <a:solidFill>
                <a:schemeClr val="accent1"/>
              </a:solidFill>
            </a:rPr>
            <a:t>Tukey</a:t>
          </a:r>
          <a:r>
            <a:rPr lang="en-US" b="1" dirty="0" smtClean="0">
              <a:solidFill>
                <a:schemeClr val="accent1"/>
              </a:solidFill>
            </a:rPr>
            <a:t> </a:t>
          </a:r>
          <a:r>
            <a:rPr lang="id-ID" b="1" dirty="0" smtClean="0">
              <a:solidFill>
                <a:schemeClr val="accent1"/>
              </a:solidFill>
            </a:rPr>
            <a:t>H</a:t>
          </a:r>
          <a:r>
            <a:rPr lang="en-US" b="1" dirty="0" smtClean="0">
              <a:solidFill>
                <a:schemeClr val="accent1"/>
              </a:solidFill>
            </a:rPr>
            <a:t>SD </a:t>
          </a:r>
          <a:r>
            <a:rPr lang="en-US" b="1" dirty="0" err="1" smtClean="0">
              <a:solidFill>
                <a:schemeClr val="accent1"/>
              </a:solidFill>
            </a:rPr>
            <a:t>tingkat</a:t>
          </a:r>
          <a:r>
            <a:rPr lang="en-US" b="1" dirty="0" smtClean="0">
              <a:solidFill>
                <a:schemeClr val="accent1"/>
              </a:solidFill>
            </a:rPr>
            <a:t> </a:t>
          </a:r>
          <a:r>
            <a:rPr lang="en-US" b="1" dirty="0" err="1" smtClean="0">
              <a:solidFill>
                <a:schemeClr val="accent1"/>
              </a:solidFill>
            </a:rPr>
            <a:t>kemaknaan</a:t>
          </a:r>
          <a:r>
            <a:rPr lang="en-US" b="1" dirty="0" smtClean="0">
              <a:solidFill>
                <a:schemeClr val="accent1"/>
              </a:solidFill>
            </a:rPr>
            <a:t> </a:t>
          </a:r>
          <a:r>
            <a:rPr lang="en-US" b="1" dirty="0" err="1" smtClean="0">
              <a:solidFill>
                <a:schemeClr val="accent1"/>
              </a:solidFill>
            </a:rPr>
            <a:t>berdasarkan</a:t>
          </a:r>
          <a:r>
            <a:rPr lang="en-US" b="1" dirty="0" smtClean="0">
              <a:solidFill>
                <a:schemeClr val="accent1"/>
              </a:solidFill>
            </a:rPr>
            <a:t> </a:t>
          </a:r>
          <a:r>
            <a:rPr lang="en-US" b="1" dirty="0" err="1" smtClean="0">
              <a:solidFill>
                <a:schemeClr val="accent1"/>
              </a:solidFill>
            </a:rPr>
            <a:t>nilai</a:t>
          </a:r>
          <a:r>
            <a:rPr lang="en-US" b="1" dirty="0" smtClean="0">
              <a:solidFill>
                <a:schemeClr val="accent1"/>
              </a:solidFill>
            </a:rPr>
            <a:t> p ≤ 0,05</a:t>
          </a:r>
          <a:r>
            <a:rPr lang="en-US" dirty="0" smtClean="0">
              <a:solidFill>
                <a:schemeClr val="accent1"/>
              </a:solidFill>
            </a:rPr>
            <a:t>. </a:t>
          </a:r>
          <a:endParaRPr lang="id-ID" dirty="0">
            <a:solidFill>
              <a:schemeClr val="accent1"/>
            </a:solidFill>
          </a:endParaRPr>
        </a:p>
      </dgm:t>
    </dgm:pt>
    <dgm:pt modelId="{41E8018E-108A-4129-9732-11AAEEE0FD69}" type="parTrans" cxnId="{F492258C-C04D-446A-9D6D-B48D3E6A7DDE}">
      <dgm:prSet/>
      <dgm:spPr/>
      <dgm:t>
        <a:bodyPr/>
        <a:lstStyle/>
        <a:p>
          <a:endParaRPr lang="id-ID"/>
        </a:p>
      </dgm:t>
    </dgm:pt>
    <dgm:pt modelId="{FABE1DFB-7212-4E05-B1F3-EE873856639F}" type="sibTrans" cxnId="{F492258C-C04D-446A-9D6D-B48D3E6A7DDE}">
      <dgm:prSet/>
      <dgm:spPr/>
      <dgm:t>
        <a:bodyPr/>
        <a:lstStyle/>
        <a:p>
          <a:endParaRPr lang="id-ID"/>
        </a:p>
      </dgm:t>
    </dgm:pt>
    <dgm:pt modelId="{E98849F9-2D24-4F59-A484-8D821BC03CB4}" type="pres">
      <dgm:prSet presAssocID="{63191C2B-BB3E-4135-ACCA-CE7679505D10}" presName="CompostProcess" presStyleCnt="0">
        <dgm:presLayoutVars>
          <dgm:dir/>
          <dgm:resizeHandles val="exact"/>
        </dgm:presLayoutVars>
      </dgm:prSet>
      <dgm:spPr/>
    </dgm:pt>
    <dgm:pt modelId="{300BA951-473D-4398-99E9-2646702D86E1}" type="pres">
      <dgm:prSet presAssocID="{63191C2B-BB3E-4135-ACCA-CE7679505D10}" presName="arrow" presStyleLbl="bgShp" presStyleIdx="0" presStyleCnt="1" custLinFactNeighborX="1407"/>
      <dgm:spPr/>
    </dgm:pt>
    <dgm:pt modelId="{DD5B1EA8-8BD7-4F6F-9455-7A9716E921AE}" type="pres">
      <dgm:prSet presAssocID="{63191C2B-BB3E-4135-ACCA-CE7679505D10}" presName="linearProcess" presStyleCnt="0"/>
      <dgm:spPr/>
    </dgm:pt>
    <dgm:pt modelId="{C98E10E4-3F2D-4D59-9330-B09EBBCD8F87}" type="pres">
      <dgm:prSet presAssocID="{ED6DC045-C5E2-4705-83D2-CD8A8B2D2EAD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3F7A3E9-1F95-4934-9A5E-EC5E80EA0626}" type="pres">
      <dgm:prSet presAssocID="{F2383FA0-340D-4D3A-BCF6-3B5CBADE4E9D}" presName="sibTrans" presStyleCnt="0"/>
      <dgm:spPr/>
    </dgm:pt>
    <dgm:pt modelId="{393B5930-F545-4330-9264-278082D0F28B}" type="pres">
      <dgm:prSet presAssocID="{F527888A-692D-4D97-A473-8E703C3A8884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5AFD08E-D124-4049-B5B8-3013B6A57E79}" type="presOf" srcId="{63191C2B-BB3E-4135-ACCA-CE7679505D10}" destId="{E98849F9-2D24-4F59-A484-8D821BC03CB4}" srcOrd="0" destOrd="0" presId="urn:microsoft.com/office/officeart/2005/8/layout/hProcess9"/>
    <dgm:cxn modelId="{4EACEA45-DFA9-4BDB-ABD9-85689D11E633}" type="presOf" srcId="{F527888A-692D-4D97-A473-8E703C3A8884}" destId="{393B5930-F545-4330-9264-278082D0F28B}" srcOrd="0" destOrd="0" presId="urn:microsoft.com/office/officeart/2005/8/layout/hProcess9"/>
    <dgm:cxn modelId="{F492258C-C04D-446A-9D6D-B48D3E6A7DDE}" srcId="{63191C2B-BB3E-4135-ACCA-CE7679505D10}" destId="{F527888A-692D-4D97-A473-8E703C3A8884}" srcOrd="1" destOrd="0" parTransId="{41E8018E-108A-4129-9732-11AAEEE0FD69}" sibTransId="{FABE1DFB-7212-4E05-B1F3-EE873856639F}"/>
    <dgm:cxn modelId="{D6AB17C9-E5F4-46B6-8B79-9B64F6463490}" type="presOf" srcId="{ED6DC045-C5E2-4705-83D2-CD8A8B2D2EAD}" destId="{C98E10E4-3F2D-4D59-9330-B09EBBCD8F87}" srcOrd="0" destOrd="0" presId="urn:microsoft.com/office/officeart/2005/8/layout/hProcess9"/>
    <dgm:cxn modelId="{FFC05BF4-C84A-4D91-9E30-F6BBF7C5395D}" srcId="{63191C2B-BB3E-4135-ACCA-CE7679505D10}" destId="{ED6DC045-C5E2-4705-83D2-CD8A8B2D2EAD}" srcOrd="0" destOrd="0" parTransId="{73C81D50-AE1D-4FAB-AAAE-A7AF03E758C5}" sibTransId="{F2383FA0-340D-4D3A-BCF6-3B5CBADE4E9D}"/>
    <dgm:cxn modelId="{3FE9605B-12FC-4853-BF42-71DFC7BDFC3A}" type="presParOf" srcId="{E98849F9-2D24-4F59-A484-8D821BC03CB4}" destId="{300BA951-473D-4398-99E9-2646702D86E1}" srcOrd="0" destOrd="0" presId="urn:microsoft.com/office/officeart/2005/8/layout/hProcess9"/>
    <dgm:cxn modelId="{2CA53054-918C-4DEA-AFCC-80EDE1E6BABC}" type="presParOf" srcId="{E98849F9-2D24-4F59-A484-8D821BC03CB4}" destId="{DD5B1EA8-8BD7-4F6F-9455-7A9716E921AE}" srcOrd="1" destOrd="0" presId="urn:microsoft.com/office/officeart/2005/8/layout/hProcess9"/>
    <dgm:cxn modelId="{A1C960E2-0C87-486E-A7D6-0D8814620556}" type="presParOf" srcId="{DD5B1EA8-8BD7-4F6F-9455-7A9716E921AE}" destId="{C98E10E4-3F2D-4D59-9330-B09EBBCD8F87}" srcOrd="0" destOrd="0" presId="urn:microsoft.com/office/officeart/2005/8/layout/hProcess9"/>
    <dgm:cxn modelId="{2079C76B-E237-4622-B6B1-983F0D09CE91}" type="presParOf" srcId="{DD5B1EA8-8BD7-4F6F-9455-7A9716E921AE}" destId="{03F7A3E9-1F95-4934-9A5E-EC5E80EA0626}" srcOrd="1" destOrd="0" presId="urn:microsoft.com/office/officeart/2005/8/layout/hProcess9"/>
    <dgm:cxn modelId="{F4CFFE27-F283-4F73-AD07-13300467EDF5}" type="presParOf" srcId="{DD5B1EA8-8BD7-4F6F-9455-7A9716E921AE}" destId="{393B5930-F545-4330-9264-278082D0F28B}" srcOrd="2" destOrd="0" presId="urn:microsoft.com/office/officeart/2005/8/layout/hProcess9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CF8C83-67D1-4C77-842B-ED051448E3A6}" type="doc">
      <dgm:prSet loTypeId="urn:microsoft.com/office/officeart/2005/8/layout/hierarchy1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id-ID"/>
        </a:p>
      </dgm:t>
    </dgm:pt>
    <dgm:pt modelId="{94CD8BD2-9296-49DC-8655-8C8CD5462333}">
      <dgm:prSet phldrT="[Text]"/>
      <dgm:spPr/>
      <dgm:t>
        <a:bodyPr/>
        <a:lstStyle/>
        <a:p>
          <a:r>
            <a:rPr lang="id-ID" dirty="0" smtClean="0"/>
            <a:t>KN dibandingkan</a:t>
          </a:r>
          <a:endParaRPr lang="id-ID" dirty="0"/>
        </a:p>
      </dgm:t>
    </dgm:pt>
    <dgm:pt modelId="{E4C806D6-ABCC-44D4-8814-DED1EBE86CC8}" type="parTrans" cxnId="{D5977FCF-A153-48F7-899F-9DD6A03B1933}">
      <dgm:prSet/>
      <dgm:spPr/>
      <dgm:t>
        <a:bodyPr/>
        <a:lstStyle/>
        <a:p>
          <a:endParaRPr lang="id-ID"/>
        </a:p>
      </dgm:t>
    </dgm:pt>
    <dgm:pt modelId="{9E15DC62-07F5-4CD1-B433-38763FDC965B}" type="sibTrans" cxnId="{D5977FCF-A153-48F7-899F-9DD6A03B1933}">
      <dgm:prSet/>
      <dgm:spPr/>
      <dgm:t>
        <a:bodyPr/>
        <a:lstStyle/>
        <a:p>
          <a:endParaRPr lang="id-ID"/>
        </a:p>
      </dgm:t>
    </dgm:pt>
    <dgm:pt modelId="{798DEA60-AD3E-415C-B1F4-1AAEE4D90F74}">
      <dgm:prSet phldrT="[Text]"/>
      <dgm:spPr/>
      <dgm:t>
        <a:bodyPr/>
        <a:lstStyle/>
        <a:p>
          <a:r>
            <a:rPr lang="id-ID" smtClean="0"/>
            <a:t>K1, K2, K3 dan KS </a:t>
          </a:r>
          <a:r>
            <a:rPr lang="id-ID" smtClean="0">
              <a:sym typeface="Wingdings" pitchFamily="2" charset="2"/>
            </a:rPr>
            <a:t> </a:t>
          </a:r>
          <a:r>
            <a:rPr lang="id-ID" b="1" i="1" smtClean="0">
              <a:solidFill>
                <a:schemeClr val="bg2">
                  <a:lumMod val="25000"/>
                </a:schemeClr>
              </a:solidFill>
            </a:rPr>
            <a:t>sangat bermakna</a:t>
          </a:r>
          <a:endParaRPr lang="id-ID" b="1" i="1" dirty="0">
            <a:solidFill>
              <a:schemeClr val="bg2">
                <a:lumMod val="25000"/>
              </a:schemeClr>
            </a:solidFill>
          </a:endParaRPr>
        </a:p>
      </dgm:t>
    </dgm:pt>
    <dgm:pt modelId="{622283CB-7E5C-430F-99F8-AF106557E81D}" type="parTrans" cxnId="{787E76B8-80E5-4DDF-961D-EA19A49030E4}">
      <dgm:prSet/>
      <dgm:spPr/>
      <dgm:t>
        <a:bodyPr/>
        <a:lstStyle/>
        <a:p>
          <a:endParaRPr lang="id-ID" b="1"/>
        </a:p>
      </dgm:t>
    </dgm:pt>
    <dgm:pt modelId="{50A749FA-49F1-49B2-99AD-7CCDE6793976}" type="sibTrans" cxnId="{787E76B8-80E5-4DDF-961D-EA19A49030E4}">
      <dgm:prSet/>
      <dgm:spPr/>
      <dgm:t>
        <a:bodyPr/>
        <a:lstStyle/>
        <a:p>
          <a:endParaRPr lang="id-ID"/>
        </a:p>
      </dgm:t>
    </dgm:pt>
    <dgm:pt modelId="{44409C35-87EC-4B63-BBE2-8C9145E9BD4E}" type="pres">
      <dgm:prSet presAssocID="{66CF8C83-67D1-4C77-842B-ED051448E3A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9AA38C5F-EBCD-4BB5-97B6-070ADB5A8F13}" type="pres">
      <dgm:prSet presAssocID="{94CD8BD2-9296-49DC-8655-8C8CD5462333}" presName="hierRoot1" presStyleCnt="0"/>
      <dgm:spPr/>
      <dgm:t>
        <a:bodyPr/>
        <a:lstStyle/>
        <a:p>
          <a:endParaRPr lang="id-ID"/>
        </a:p>
      </dgm:t>
    </dgm:pt>
    <dgm:pt modelId="{92C768D0-27AD-4F9C-A6C6-BE68FDD6DFF2}" type="pres">
      <dgm:prSet presAssocID="{94CD8BD2-9296-49DC-8655-8C8CD5462333}" presName="composite" presStyleCnt="0"/>
      <dgm:spPr/>
      <dgm:t>
        <a:bodyPr/>
        <a:lstStyle/>
        <a:p>
          <a:endParaRPr lang="id-ID"/>
        </a:p>
      </dgm:t>
    </dgm:pt>
    <dgm:pt modelId="{7943684A-B359-421F-B668-16E1CD83A197}" type="pres">
      <dgm:prSet presAssocID="{94CD8BD2-9296-49DC-8655-8C8CD5462333}" presName="background" presStyleLbl="node0" presStyleIdx="0" presStyleCnt="1"/>
      <dgm:spPr/>
      <dgm:t>
        <a:bodyPr/>
        <a:lstStyle/>
        <a:p>
          <a:endParaRPr lang="id-ID"/>
        </a:p>
      </dgm:t>
    </dgm:pt>
    <dgm:pt modelId="{12D294AA-7883-402E-B9DD-7C8D6560428F}" type="pres">
      <dgm:prSet presAssocID="{94CD8BD2-9296-49DC-8655-8C8CD546233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A7EC843-8883-4165-B2BD-2F13E615829C}" type="pres">
      <dgm:prSet presAssocID="{94CD8BD2-9296-49DC-8655-8C8CD5462333}" presName="hierChild2" presStyleCnt="0"/>
      <dgm:spPr/>
      <dgm:t>
        <a:bodyPr/>
        <a:lstStyle/>
        <a:p>
          <a:endParaRPr lang="id-ID"/>
        </a:p>
      </dgm:t>
    </dgm:pt>
    <dgm:pt modelId="{0273D68E-0653-46E4-80DE-BC901D408BD2}" type="pres">
      <dgm:prSet presAssocID="{622283CB-7E5C-430F-99F8-AF106557E81D}" presName="Name10" presStyleLbl="parChTrans1D2" presStyleIdx="0" presStyleCnt="1"/>
      <dgm:spPr/>
      <dgm:t>
        <a:bodyPr/>
        <a:lstStyle/>
        <a:p>
          <a:endParaRPr lang="id-ID"/>
        </a:p>
      </dgm:t>
    </dgm:pt>
    <dgm:pt modelId="{26C8C27A-C458-483C-9B8D-F04A6BC58ED3}" type="pres">
      <dgm:prSet presAssocID="{798DEA60-AD3E-415C-B1F4-1AAEE4D90F74}" presName="hierRoot2" presStyleCnt="0"/>
      <dgm:spPr/>
      <dgm:t>
        <a:bodyPr/>
        <a:lstStyle/>
        <a:p>
          <a:endParaRPr lang="id-ID"/>
        </a:p>
      </dgm:t>
    </dgm:pt>
    <dgm:pt modelId="{FE3494D5-6674-413C-B669-F4C244A580B7}" type="pres">
      <dgm:prSet presAssocID="{798DEA60-AD3E-415C-B1F4-1AAEE4D90F74}" presName="composite2" presStyleCnt="0"/>
      <dgm:spPr/>
      <dgm:t>
        <a:bodyPr/>
        <a:lstStyle/>
        <a:p>
          <a:endParaRPr lang="id-ID"/>
        </a:p>
      </dgm:t>
    </dgm:pt>
    <dgm:pt modelId="{67B63A25-EAB5-4D41-8F43-9A1F6D88EBE9}" type="pres">
      <dgm:prSet presAssocID="{798DEA60-AD3E-415C-B1F4-1AAEE4D90F74}" presName="background2" presStyleLbl="node2" presStyleIdx="0" presStyleCnt="1"/>
      <dgm:spPr/>
      <dgm:t>
        <a:bodyPr/>
        <a:lstStyle/>
        <a:p>
          <a:endParaRPr lang="id-ID"/>
        </a:p>
      </dgm:t>
    </dgm:pt>
    <dgm:pt modelId="{3064830C-CB6F-4E92-B9E9-F994AFA9746E}" type="pres">
      <dgm:prSet presAssocID="{798DEA60-AD3E-415C-B1F4-1AAEE4D90F74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7B59FD0-B835-4481-84BA-2AC45D41A4AC}" type="pres">
      <dgm:prSet presAssocID="{798DEA60-AD3E-415C-B1F4-1AAEE4D90F74}" presName="hierChild3" presStyleCnt="0"/>
      <dgm:spPr/>
      <dgm:t>
        <a:bodyPr/>
        <a:lstStyle/>
        <a:p>
          <a:endParaRPr lang="id-ID"/>
        </a:p>
      </dgm:t>
    </dgm:pt>
  </dgm:ptLst>
  <dgm:cxnLst>
    <dgm:cxn modelId="{9338E14C-5A8F-45C3-9840-809C9D94025A}" type="presOf" srcId="{622283CB-7E5C-430F-99F8-AF106557E81D}" destId="{0273D68E-0653-46E4-80DE-BC901D408BD2}" srcOrd="0" destOrd="0" presId="urn:microsoft.com/office/officeart/2005/8/layout/hierarchy1"/>
    <dgm:cxn modelId="{E7197306-5576-49CB-8078-1C16C4DB869D}" type="presOf" srcId="{94CD8BD2-9296-49DC-8655-8C8CD5462333}" destId="{12D294AA-7883-402E-B9DD-7C8D6560428F}" srcOrd="0" destOrd="0" presId="urn:microsoft.com/office/officeart/2005/8/layout/hierarchy1"/>
    <dgm:cxn modelId="{5A827D68-996F-4682-ABF8-CF893813D981}" type="presOf" srcId="{66CF8C83-67D1-4C77-842B-ED051448E3A6}" destId="{44409C35-87EC-4B63-BBE2-8C9145E9BD4E}" srcOrd="0" destOrd="0" presId="urn:microsoft.com/office/officeart/2005/8/layout/hierarchy1"/>
    <dgm:cxn modelId="{02F0278C-4362-4EEB-8C86-72D09003873E}" type="presOf" srcId="{798DEA60-AD3E-415C-B1F4-1AAEE4D90F74}" destId="{3064830C-CB6F-4E92-B9E9-F994AFA9746E}" srcOrd="0" destOrd="0" presId="urn:microsoft.com/office/officeart/2005/8/layout/hierarchy1"/>
    <dgm:cxn modelId="{787E76B8-80E5-4DDF-961D-EA19A49030E4}" srcId="{94CD8BD2-9296-49DC-8655-8C8CD5462333}" destId="{798DEA60-AD3E-415C-B1F4-1AAEE4D90F74}" srcOrd="0" destOrd="0" parTransId="{622283CB-7E5C-430F-99F8-AF106557E81D}" sibTransId="{50A749FA-49F1-49B2-99AD-7CCDE6793976}"/>
    <dgm:cxn modelId="{D5977FCF-A153-48F7-899F-9DD6A03B1933}" srcId="{66CF8C83-67D1-4C77-842B-ED051448E3A6}" destId="{94CD8BD2-9296-49DC-8655-8C8CD5462333}" srcOrd="0" destOrd="0" parTransId="{E4C806D6-ABCC-44D4-8814-DED1EBE86CC8}" sibTransId="{9E15DC62-07F5-4CD1-B433-38763FDC965B}"/>
    <dgm:cxn modelId="{C8ECE1A7-E3A8-4586-BE91-E4FE80064A1F}" type="presParOf" srcId="{44409C35-87EC-4B63-BBE2-8C9145E9BD4E}" destId="{9AA38C5F-EBCD-4BB5-97B6-070ADB5A8F13}" srcOrd="0" destOrd="0" presId="urn:microsoft.com/office/officeart/2005/8/layout/hierarchy1"/>
    <dgm:cxn modelId="{2AE029AB-D709-4DB8-9EF8-BF445CF675E8}" type="presParOf" srcId="{9AA38C5F-EBCD-4BB5-97B6-070ADB5A8F13}" destId="{92C768D0-27AD-4F9C-A6C6-BE68FDD6DFF2}" srcOrd="0" destOrd="0" presId="urn:microsoft.com/office/officeart/2005/8/layout/hierarchy1"/>
    <dgm:cxn modelId="{C99D8794-F974-4985-B732-C06C0A0EAB25}" type="presParOf" srcId="{92C768D0-27AD-4F9C-A6C6-BE68FDD6DFF2}" destId="{7943684A-B359-421F-B668-16E1CD83A197}" srcOrd="0" destOrd="0" presId="urn:microsoft.com/office/officeart/2005/8/layout/hierarchy1"/>
    <dgm:cxn modelId="{814DBABC-5D40-4E15-9AF6-693A9B950FB0}" type="presParOf" srcId="{92C768D0-27AD-4F9C-A6C6-BE68FDD6DFF2}" destId="{12D294AA-7883-402E-B9DD-7C8D6560428F}" srcOrd="1" destOrd="0" presId="urn:microsoft.com/office/officeart/2005/8/layout/hierarchy1"/>
    <dgm:cxn modelId="{0E4DD42A-5E21-4D3E-AF77-740C404E7C98}" type="presParOf" srcId="{9AA38C5F-EBCD-4BB5-97B6-070ADB5A8F13}" destId="{BA7EC843-8883-4165-B2BD-2F13E615829C}" srcOrd="1" destOrd="0" presId="urn:microsoft.com/office/officeart/2005/8/layout/hierarchy1"/>
    <dgm:cxn modelId="{8AD41243-64E3-4EB8-9222-46D3FB6DFDEE}" type="presParOf" srcId="{BA7EC843-8883-4165-B2BD-2F13E615829C}" destId="{0273D68E-0653-46E4-80DE-BC901D408BD2}" srcOrd="0" destOrd="0" presId="urn:microsoft.com/office/officeart/2005/8/layout/hierarchy1"/>
    <dgm:cxn modelId="{863644DB-2BDE-4F06-B1FF-FB5CDC4CEA31}" type="presParOf" srcId="{BA7EC843-8883-4165-B2BD-2F13E615829C}" destId="{26C8C27A-C458-483C-9B8D-F04A6BC58ED3}" srcOrd="1" destOrd="0" presId="urn:microsoft.com/office/officeart/2005/8/layout/hierarchy1"/>
    <dgm:cxn modelId="{7F4639E5-0530-45FB-9AE0-144BFB615EDE}" type="presParOf" srcId="{26C8C27A-C458-483C-9B8D-F04A6BC58ED3}" destId="{FE3494D5-6674-413C-B669-F4C244A580B7}" srcOrd="0" destOrd="0" presId="urn:microsoft.com/office/officeart/2005/8/layout/hierarchy1"/>
    <dgm:cxn modelId="{D949222B-8CAF-4E0E-AABD-DEEB935A1146}" type="presParOf" srcId="{FE3494D5-6674-413C-B669-F4C244A580B7}" destId="{67B63A25-EAB5-4D41-8F43-9A1F6D88EBE9}" srcOrd="0" destOrd="0" presId="urn:microsoft.com/office/officeart/2005/8/layout/hierarchy1"/>
    <dgm:cxn modelId="{C9A27821-F4A9-4E61-A44D-3FC07ED66172}" type="presParOf" srcId="{FE3494D5-6674-413C-B669-F4C244A580B7}" destId="{3064830C-CB6F-4E92-B9E9-F994AFA9746E}" srcOrd="1" destOrd="0" presId="urn:microsoft.com/office/officeart/2005/8/layout/hierarchy1"/>
    <dgm:cxn modelId="{5E0A2C16-5143-4016-AB88-93A47E0F3496}" type="presParOf" srcId="{26C8C27A-C458-483C-9B8D-F04A6BC58ED3}" destId="{07B59FD0-B835-4481-84BA-2AC45D41A4AC}" srcOrd="1" destOrd="0" presId="urn:microsoft.com/office/officeart/2005/8/layout/hierarchy1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CF8C83-67D1-4C77-842B-ED051448E3A6}" type="doc">
      <dgm:prSet loTypeId="urn:microsoft.com/office/officeart/2005/8/layout/hierarchy1" loCatId="hierarchy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id-ID"/>
        </a:p>
      </dgm:t>
    </dgm:pt>
    <dgm:pt modelId="{94CD8BD2-9296-49DC-8655-8C8CD5462333}">
      <dgm:prSet phldrT="[Text]"/>
      <dgm:spPr/>
      <dgm:t>
        <a:bodyPr/>
        <a:lstStyle/>
        <a:p>
          <a:r>
            <a:rPr lang="id-ID" dirty="0" smtClean="0"/>
            <a:t>KS dibandingkan</a:t>
          </a:r>
          <a:endParaRPr lang="id-ID" dirty="0"/>
        </a:p>
      </dgm:t>
    </dgm:pt>
    <dgm:pt modelId="{E4C806D6-ABCC-44D4-8814-DED1EBE86CC8}" type="parTrans" cxnId="{D5977FCF-A153-48F7-899F-9DD6A03B1933}">
      <dgm:prSet/>
      <dgm:spPr/>
      <dgm:t>
        <a:bodyPr/>
        <a:lstStyle/>
        <a:p>
          <a:endParaRPr lang="id-ID"/>
        </a:p>
      </dgm:t>
    </dgm:pt>
    <dgm:pt modelId="{9E15DC62-07F5-4CD1-B433-38763FDC965B}" type="sibTrans" cxnId="{D5977FCF-A153-48F7-899F-9DD6A03B1933}">
      <dgm:prSet/>
      <dgm:spPr/>
      <dgm:t>
        <a:bodyPr/>
        <a:lstStyle/>
        <a:p>
          <a:endParaRPr lang="id-ID"/>
        </a:p>
      </dgm:t>
    </dgm:pt>
    <dgm:pt modelId="{798DEA60-AD3E-415C-B1F4-1AAEE4D90F74}">
      <dgm:prSet phldrT="[Text]"/>
      <dgm:spPr/>
      <dgm:t>
        <a:bodyPr/>
        <a:lstStyle/>
        <a:p>
          <a:r>
            <a:rPr lang="id-ID" smtClean="0"/>
            <a:t>K3 </a:t>
          </a:r>
          <a:r>
            <a:rPr lang="id-ID" smtClean="0">
              <a:sym typeface="Wingdings" pitchFamily="2" charset="2"/>
            </a:rPr>
            <a:t> </a:t>
          </a:r>
          <a:r>
            <a:rPr lang="id-ID" b="1" i="1" smtClean="0"/>
            <a:t>tidak bermakna </a:t>
          </a:r>
          <a:endParaRPr lang="id-ID" b="1" i="1" dirty="0"/>
        </a:p>
      </dgm:t>
    </dgm:pt>
    <dgm:pt modelId="{622283CB-7E5C-430F-99F8-AF106557E81D}" type="parTrans" cxnId="{787E76B8-80E5-4DDF-961D-EA19A49030E4}">
      <dgm:prSet/>
      <dgm:spPr/>
      <dgm:t>
        <a:bodyPr/>
        <a:lstStyle/>
        <a:p>
          <a:endParaRPr lang="id-ID"/>
        </a:p>
      </dgm:t>
    </dgm:pt>
    <dgm:pt modelId="{50A749FA-49F1-49B2-99AD-7CCDE6793976}" type="sibTrans" cxnId="{787E76B8-80E5-4DDF-961D-EA19A49030E4}">
      <dgm:prSet/>
      <dgm:spPr/>
      <dgm:t>
        <a:bodyPr/>
        <a:lstStyle/>
        <a:p>
          <a:endParaRPr lang="id-ID"/>
        </a:p>
      </dgm:t>
    </dgm:pt>
    <dgm:pt modelId="{44409C35-87EC-4B63-BBE2-8C9145E9BD4E}" type="pres">
      <dgm:prSet presAssocID="{66CF8C83-67D1-4C77-842B-ED051448E3A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9AA38C5F-EBCD-4BB5-97B6-070ADB5A8F13}" type="pres">
      <dgm:prSet presAssocID="{94CD8BD2-9296-49DC-8655-8C8CD5462333}" presName="hierRoot1" presStyleCnt="0"/>
      <dgm:spPr/>
      <dgm:t>
        <a:bodyPr/>
        <a:lstStyle/>
        <a:p>
          <a:endParaRPr lang="id-ID"/>
        </a:p>
      </dgm:t>
    </dgm:pt>
    <dgm:pt modelId="{92C768D0-27AD-4F9C-A6C6-BE68FDD6DFF2}" type="pres">
      <dgm:prSet presAssocID="{94CD8BD2-9296-49DC-8655-8C8CD5462333}" presName="composite" presStyleCnt="0"/>
      <dgm:spPr/>
      <dgm:t>
        <a:bodyPr/>
        <a:lstStyle/>
        <a:p>
          <a:endParaRPr lang="id-ID"/>
        </a:p>
      </dgm:t>
    </dgm:pt>
    <dgm:pt modelId="{7943684A-B359-421F-B668-16E1CD83A197}" type="pres">
      <dgm:prSet presAssocID="{94CD8BD2-9296-49DC-8655-8C8CD5462333}" presName="background" presStyleLbl="node0" presStyleIdx="0" presStyleCnt="1"/>
      <dgm:spPr/>
      <dgm:t>
        <a:bodyPr/>
        <a:lstStyle/>
        <a:p>
          <a:endParaRPr lang="id-ID"/>
        </a:p>
      </dgm:t>
    </dgm:pt>
    <dgm:pt modelId="{12D294AA-7883-402E-B9DD-7C8D6560428F}" type="pres">
      <dgm:prSet presAssocID="{94CD8BD2-9296-49DC-8655-8C8CD546233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A7EC843-8883-4165-B2BD-2F13E615829C}" type="pres">
      <dgm:prSet presAssocID="{94CD8BD2-9296-49DC-8655-8C8CD5462333}" presName="hierChild2" presStyleCnt="0"/>
      <dgm:spPr/>
      <dgm:t>
        <a:bodyPr/>
        <a:lstStyle/>
        <a:p>
          <a:endParaRPr lang="id-ID"/>
        </a:p>
      </dgm:t>
    </dgm:pt>
    <dgm:pt modelId="{0273D68E-0653-46E4-80DE-BC901D408BD2}" type="pres">
      <dgm:prSet presAssocID="{622283CB-7E5C-430F-99F8-AF106557E81D}" presName="Name10" presStyleLbl="parChTrans1D2" presStyleIdx="0" presStyleCnt="1"/>
      <dgm:spPr/>
      <dgm:t>
        <a:bodyPr/>
        <a:lstStyle/>
        <a:p>
          <a:endParaRPr lang="id-ID"/>
        </a:p>
      </dgm:t>
    </dgm:pt>
    <dgm:pt modelId="{26C8C27A-C458-483C-9B8D-F04A6BC58ED3}" type="pres">
      <dgm:prSet presAssocID="{798DEA60-AD3E-415C-B1F4-1AAEE4D90F74}" presName="hierRoot2" presStyleCnt="0"/>
      <dgm:spPr/>
      <dgm:t>
        <a:bodyPr/>
        <a:lstStyle/>
        <a:p>
          <a:endParaRPr lang="id-ID"/>
        </a:p>
      </dgm:t>
    </dgm:pt>
    <dgm:pt modelId="{FE3494D5-6674-413C-B669-F4C244A580B7}" type="pres">
      <dgm:prSet presAssocID="{798DEA60-AD3E-415C-B1F4-1AAEE4D90F74}" presName="composite2" presStyleCnt="0"/>
      <dgm:spPr/>
      <dgm:t>
        <a:bodyPr/>
        <a:lstStyle/>
        <a:p>
          <a:endParaRPr lang="id-ID"/>
        </a:p>
      </dgm:t>
    </dgm:pt>
    <dgm:pt modelId="{67B63A25-EAB5-4D41-8F43-9A1F6D88EBE9}" type="pres">
      <dgm:prSet presAssocID="{798DEA60-AD3E-415C-B1F4-1AAEE4D90F74}" presName="background2" presStyleLbl="node2" presStyleIdx="0" presStyleCnt="1"/>
      <dgm:spPr/>
      <dgm:t>
        <a:bodyPr/>
        <a:lstStyle/>
        <a:p>
          <a:endParaRPr lang="id-ID"/>
        </a:p>
      </dgm:t>
    </dgm:pt>
    <dgm:pt modelId="{3064830C-CB6F-4E92-B9E9-F994AFA9746E}" type="pres">
      <dgm:prSet presAssocID="{798DEA60-AD3E-415C-B1F4-1AAEE4D90F74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7B59FD0-B835-4481-84BA-2AC45D41A4AC}" type="pres">
      <dgm:prSet presAssocID="{798DEA60-AD3E-415C-B1F4-1AAEE4D90F74}" presName="hierChild3" presStyleCnt="0"/>
      <dgm:spPr/>
      <dgm:t>
        <a:bodyPr/>
        <a:lstStyle/>
        <a:p>
          <a:endParaRPr lang="id-ID"/>
        </a:p>
      </dgm:t>
    </dgm:pt>
  </dgm:ptLst>
  <dgm:cxnLst>
    <dgm:cxn modelId="{FACB7F96-2F83-4EAD-9F86-8F8EA1C0730F}" type="presOf" srcId="{622283CB-7E5C-430F-99F8-AF106557E81D}" destId="{0273D68E-0653-46E4-80DE-BC901D408BD2}" srcOrd="0" destOrd="0" presId="urn:microsoft.com/office/officeart/2005/8/layout/hierarchy1"/>
    <dgm:cxn modelId="{CE665350-272D-4C6D-BE37-85352E9A3609}" type="presOf" srcId="{66CF8C83-67D1-4C77-842B-ED051448E3A6}" destId="{44409C35-87EC-4B63-BBE2-8C9145E9BD4E}" srcOrd="0" destOrd="0" presId="urn:microsoft.com/office/officeart/2005/8/layout/hierarchy1"/>
    <dgm:cxn modelId="{D2E69283-BAA3-47F8-86C0-B4F67010096B}" type="presOf" srcId="{94CD8BD2-9296-49DC-8655-8C8CD5462333}" destId="{12D294AA-7883-402E-B9DD-7C8D6560428F}" srcOrd="0" destOrd="0" presId="urn:microsoft.com/office/officeart/2005/8/layout/hierarchy1"/>
    <dgm:cxn modelId="{787E76B8-80E5-4DDF-961D-EA19A49030E4}" srcId="{94CD8BD2-9296-49DC-8655-8C8CD5462333}" destId="{798DEA60-AD3E-415C-B1F4-1AAEE4D90F74}" srcOrd="0" destOrd="0" parTransId="{622283CB-7E5C-430F-99F8-AF106557E81D}" sibTransId="{50A749FA-49F1-49B2-99AD-7CCDE6793976}"/>
    <dgm:cxn modelId="{1AC70B40-04C1-43B1-9411-B257F2B7CBC3}" type="presOf" srcId="{798DEA60-AD3E-415C-B1F4-1AAEE4D90F74}" destId="{3064830C-CB6F-4E92-B9E9-F994AFA9746E}" srcOrd="0" destOrd="0" presId="urn:microsoft.com/office/officeart/2005/8/layout/hierarchy1"/>
    <dgm:cxn modelId="{D5977FCF-A153-48F7-899F-9DD6A03B1933}" srcId="{66CF8C83-67D1-4C77-842B-ED051448E3A6}" destId="{94CD8BD2-9296-49DC-8655-8C8CD5462333}" srcOrd="0" destOrd="0" parTransId="{E4C806D6-ABCC-44D4-8814-DED1EBE86CC8}" sibTransId="{9E15DC62-07F5-4CD1-B433-38763FDC965B}"/>
    <dgm:cxn modelId="{7E6C2EE1-1DF5-4288-9924-F647BE434F93}" type="presParOf" srcId="{44409C35-87EC-4B63-BBE2-8C9145E9BD4E}" destId="{9AA38C5F-EBCD-4BB5-97B6-070ADB5A8F13}" srcOrd="0" destOrd="0" presId="urn:microsoft.com/office/officeart/2005/8/layout/hierarchy1"/>
    <dgm:cxn modelId="{58765885-514B-4223-825F-254C981850CC}" type="presParOf" srcId="{9AA38C5F-EBCD-4BB5-97B6-070ADB5A8F13}" destId="{92C768D0-27AD-4F9C-A6C6-BE68FDD6DFF2}" srcOrd="0" destOrd="0" presId="urn:microsoft.com/office/officeart/2005/8/layout/hierarchy1"/>
    <dgm:cxn modelId="{FC36F2D6-5127-46BA-80CE-456D13D8775F}" type="presParOf" srcId="{92C768D0-27AD-4F9C-A6C6-BE68FDD6DFF2}" destId="{7943684A-B359-421F-B668-16E1CD83A197}" srcOrd="0" destOrd="0" presId="urn:microsoft.com/office/officeart/2005/8/layout/hierarchy1"/>
    <dgm:cxn modelId="{247F45E7-DC1B-4A85-9035-5D187FCE59E3}" type="presParOf" srcId="{92C768D0-27AD-4F9C-A6C6-BE68FDD6DFF2}" destId="{12D294AA-7883-402E-B9DD-7C8D6560428F}" srcOrd="1" destOrd="0" presId="urn:microsoft.com/office/officeart/2005/8/layout/hierarchy1"/>
    <dgm:cxn modelId="{412A8E99-8F87-4134-A842-5E14A9A17B35}" type="presParOf" srcId="{9AA38C5F-EBCD-4BB5-97B6-070ADB5A8F13}" destId="{BA7EC843-8883-4165-B2BD-2F13E615829C}" srcOrd="1" destOrd="0" presId="urn:microsoft.com/office/officeart/2005/8/layout/hierarchy1"/>
    <dgm:cxn modelId="{90DDA9EB-9313-44E2-BF4E-C468F2AF2238}" type="presParOf" srcId="{BA7EC843-8883-4165-B2BD-2F13E615829C}" destId="{0273D68E-0653-46E4-80DE-BC901D408BD2}" srcOrd="0" destOrd="0" presId="urn:microsoft.com/office/officeart/2005/8/layout/hierarchy1"/>
    <dgm:cxn modelId="{1BE37E48-8F79-41DB-94FD-D25FF13D99D4}" type="presParOf" srcId="{BA7EC843-8883-4165-B2BD-2F13E615829C}" destId="{26C8C27A-C458-483C-9B8D-F04A6BC58ED3}" srcOrd="1" destOrd="0" presId="urn:microsoft.com/office/officeart/2005/8/layout/hierarchy1"/>
    <dgm:cxn modelId="{3F9A28B4-0FDF-414C-AE68-17B7C357F163}" type="presParOf" srcId="{26C8C27A-C458-483C-9B8D-F04A6BC58ED3}" destId="{FE3494D5-6674-413C-B669-F4C244A580B7}" srcOrd="0" destOrd="0" presId="urn:microsoft.com/office/officeart/2005/8/layout/hierarchy1"/>
    <dgm:cxn modelId="{03C90E36-33A0-440F-BB2E-4ED4501C2A37}" type="presParOf" srcId="{FE3494D5-6674-413C-B669-F4C244A580B7}" destId="{67B63A25-EAB5-4D41-8F43-9A1F6D88EBE9}" srcOrd="0" destOrd="0" presId="urn:microsoft.com/office/officeart/2005/8/layout/hierarchy1"/>
    <dgm:cxn modelId="{A27992C1-F52D-4B4C-ACBD-50D338C78681}" type="presParOf" srcId="{FE3494D5-6674-413C-B669-F4C244A580B7}" destId="{3064830C-CB6F-4E92-B9E9-F994AFA9746E}" srcOrd="1" destOrd="0" presId="urn:microsoft.com/office/officeart/2005/8/layout/hierarchy1"/>
    <dgm:cxn modelId="{CD2B2FE4-C77E-4F6E-85B2-C4F49F0DB3CB}" type="presParOf" srcId="{26C8C27A-C458-483C-9B8D-F04A6BC58ED3}" destId="{07B59FD0-B835-4481-84BA-2AC45D41A4AC}" srcOrd="1" destOrd="0" presId="urn:microsoft.com/office/officeart/2005/8/layout/hierarchy1"/>
  </dgm:cxnLst>
  <dgm:bg>
    <a:noFill/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CF8C83-67D1-4C77-842B-ED051448E3A6}" type="doc">
      <dgm:prSet loTypeId="urn:microsoft.com/office/officeart/2005/8/layout/hierarchy1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id-ID"/>
        </a:p>
      </dgm:t>
    </dgm:pt>
    <dgm:pt modelId="{94CD8BD2-9296-49DC-8655-8C8CD5462333}">
      <dgm:prSet phldrT="[Text]"/>
      <dgm:spPr/>
      <dgm:t>
        <a:bodyPr/>
        <a:lstStyle/>
        <a:p>
          <a:r>
            <a:rPr lang="id-ID" dirty="0" smtClean="0"/>
            <a:t>K2 dibandingkan</a:t>
          </a:r>
          <a:endParaRPr lang="id-ID" dirty="0"/>
        </a:p>
      </dgm:t>
    </dgm:pt>
    <dgm:pt modelId="{E4C806D6-ABCC-44D4-8814-DED1EBE86CC8}" type="parTrans" cxnId="{D5977FCF-A153-48F7-899F-9DD6A03B1933}">
      <dgm:prSet/>
      <dgm:spPr/>
      <dgm:t>
        <a:bodyPr/>
        <a:lstStyle/>
        <a:p>
          <a:endParaRPr lang="id-ID"/>
        </a:p>
      </dgm:t>
    </dgm:pt>
    <dgm:pt modelId="{9E15DC62-07F5-4CD1-B433-38763FDC965B}" type="sibTrans" cxnId="{D5977FCF-A153-48F7-899F-9DD6A03B1933}">
      <dgm:prSet/>
      <dgm:spPr/>
      <dgm:t>
        <a:bodyPr/>
        <a:lstStyle/>
        <a:p>
          <a:endParaRPr lang="id-ID"/>
        </a:p>
      </dgm:t>
    </dgm:pt>
    <dgm:pt modelId="{798DEA60-AD3E-415C-B1F4-1AAEE4D90F74}">
      <dgm:prSet phldrT="[Text]"/>
      <dgm:spPr/>
      <dgm:t>
        <a:bodyPr/>
        <a:lstStyle/>
        <a:p>
          <a:r>
            <a:rPr lang="id-ID" dirty="0" smtClean="0"/>
            <a:t>KS </a:t>
          </a:r>
          <a:r>
            <a:rPr lang="id-ID" dirty="0" smtClean="0">
              <a:sym typeface="Wingdings" pitchFamily="2" charset="2"/>
            </a:rPr>
            <a:t> </a:t>
          </a:r>
          <a:r>
            <a:rPr lang="id-ID" b="1" i="1" dirty="0" smtClean="0">
              <a:solidFill>
                <a:schemeClr val="bg2">
                  <a:lumMod val="25000"/>
                </a:schemeClr>
              </a:solidFill>
            </a:rPr>
            <a:t>bermakna </a:t>
          </a:r>
          <a:endParaRPr lang="id-ID" b="1" i="1" dirty="0">
            <a:solidFill>
              <a:schemeClr val="bg2">
                <a:lumMod val="25000"/>
              </a:schemeClr>
            </a:solidFill>
          </a:endParaRPr>
        </a:p>
      </dgm:t>
    </dgm:pt>
    <dgm:pt modelId="{622283CB-7E5C-430F-99F8-AF106557E81D}" type="parTrans" cxnId="{787E76B8-80E5-4DDF-961D-EA19A49030E4}">
      <dgm:prSet/>
      <dgm:spPr/>
      <dgm:t>
        <a:bodyPr/>
        <a:lstStyle/>
        <a:p>
          <a:endParaRPr lang="id-ID"/>
        </a:p>
      </dgm:t>
    </dgm:pt>
    <dgm:pt modelId="{50A749FA-49F1-49B2-99AD-7CCDE6793976}" type="sibTrans" cxnId="{787E76B8-80E5-4DDF-961D-EA19A49030E4}">
      <dgm:prSet/>
      <dgm:spPr/>
      <dgm:t>
        <a:bodyPr/>
        <a:lstStyle/>
        <a:p>
          <a:endParaRPr lang="id-ID"/>
        </a:p>
      </dgm:t>
    </dgm:pt>
    <dgm:pt modelId="{42F0EE9E-ECC9-4A2E-A8E2-72D167173E3A}">
      <dgm:prSet/>
      <dgm:spPr/>
      <dgm:t>
        <a:bodyPr/>
        <a:lstStyle/>
        <a:p>
          <a:r>
            <a:rPr lang="id-ID" dirty="0" smtClean="0"/>
            <a:t>K3 </a:t>
          </a:r>
          <a:r>
            <a:rPr lang="id-ID" dirty="0" smtClean="0">
              <a:sym typeface="Wingdings" pitchFamily="2" charset="2"/>
            </a:rPr>
            <a:t> </a:t>
          </a:r>
          <a:r>
            <a:rPr lang="id-ID" b="1" i="1" dirty="0" smtClean="0">
              <a:solidFill>
                <a:schemeClr val="bg2">
                  <a:lumMod val="25000"/>
                </a:schemeClr>
              </a:solidFill>
              <a:sym typeface="Wingdings" pitchFamily="2" charset="2"/>
            </a:rPr>
            <a:t>tidak </a:t>
          </a:r>
          <a:r>
            <a:rPr lang="id-ID" b="1" i="1" dirty="0" smtClean="0">
              <a:solidFill>
                <a:schemeClr val="bg2">
                  <a:lumMod val="25000"/>
                </a:schemeClr>
              </a:solidFill>
            </a:rPr>
            <a:t>bermakna </a:t>
          </a:r>
          <a:r>
            <a:rPr lang="id-ID" dirty="0" smtClean="0">
              <a:solidFill>
                <a:schemeClr val="bg2">
                  <a:lumMod val="25000"/>
                </a:schemeClr>
              </a:solidFill>
            </a:rPr>
            <a:t> </a:t>
          </a:r>
          <a:endParaRPr lang="id-ID" dirty="0">
            <a:solidFill>
              <a:schemeClr val="bg2">
                <a:lumMod val="25000"/>
              </a:schemeClr>
            </a:solidFill>
          </a:endParaRPr>
        </a:p>
      </dgm:t>
    </dgm:pt>
    <dgm:pt modelId="{8F908573-8678-4ABA-A4E7-729E9C895317}" type="parTrans" cxnId="{05ADCE49-2763-46B3-BA19-131D03C2B5F7}">
      <dgm:prSet/>
      <dgm:spPr/>
      <dgm:t>
        <a:bodyPr/>
        <a:lstStyle/>
        <a:p>
          <a:endParaRPr lang="id-ID"/>
        </a:p>
      </dgm:t>
    </dgm:pt>
    <dgm:pt modelId="{E3DCA2B5-2E3D-4E12-BF2D-DB286F53FD18}" type="sibTrans" cxnId="{05ADCE49-2763-46B3-BA19-131D03C2B5F7}">
      <dgm:prSet/>
      <dgm:spPr/>
      <dgm:t>
        <a:bodyPr/>
        <a:lstStyle/>
        <a:p>
          <a:endParaRPr lang="id-ID"/>
        </a:p>
      </dgm:t>
    </dgm:pt>
    <dgm:pt modelId="{44409C35-87EC-4B63-BBE2-8C9145E9BD4E}" type="pres">
      <dgm:prSet presAssocID="{66CF8C83-67D1-4C77-842B-ED051448E3A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9AA38C5F-EBCD-4BB5-97B6-070ADB5A8F13}" type="pres">
      <dgm:prSet presAssocID="{94CD8BD2-9296-49DC-8655-8C8CD5462333}" presName="hierRoot1" presStyleCnt="0"/>
      <dgm:spPr/>
      <dgm:t>
        <a:bodyPr/>
        <a:lstStyle/>
        <a:p>
          <a:endParaRPr lang="id-ID"/>
        </a:p>
      </dgm:t>
    </dgm:pt>
    <dgm:pt modelId="{92C768D0-27AD-4F9C-A6C6-BE68FDD6DFF2}" type="pres">
      <dgm:prSet presAssocID="{94CD8BD2-9296-49DC-8655-8C8CD5462333}" presName="composite" presStyleCnt="0"/>
      <dgm:spPr/>
      <dgm:t>
        <a:bodyPr/>
        <a:lstStyle/>
        <a:p>
          <a:endParaRPr lang="id-ID"/>
        </a:p>
      </dgm:t>
    </dgm:pt>
    <dgm:pt modelId="{7943684A-B359-421F-B668-16E1CD83A197}" type="pres">
      <dgm:prSet presAssocID="{94CD8BD2-9296-49DC-8655-8C8CD5462333}" presName="background" presStyleLbl="node0" presStyleIdx="0" presStyleCnt="1"/>
      <dgm:spPr/>
      <dgm:t>
        <a:bodyPr/>
        <a:lstStyle/>
        <a:p>
          <a:endParaRPr lang="id-ID"/>
        </a:p>
      </dgm:t>
    </dgm:pt>
    <dgm:pt modelId="{12D294AA-7883-402E-B9DD-7C8D6560428F}" type="pres">
      <dgm:prSet presAssocID="{94CD8BD2-9296-49DC-8655-8C8CD546233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A7EC843-8883-4165-B2BD-2F13E615829C}" type="pres">
      <dgm:prSet presAssocID="{94CD8BD2-9296-49DC-8655-8C8CD5462333}" presName="hierChild2" presStyleCnt="0"/>
      <dgm:spPr/>
      <dgm:t>
        <a:bodyPr/>
        <a:lstStyle/>
        <a:p>
          <a:endParaRPr lang="id-ID"/>
        </a:p>
      </dgm:t>
    </dgm:pt>
    <dgm:pt modelId="{0273D68E-0653-46E4-80DE-BC901D408BD2}" type="pres">
      <dgm:prSet presAssocID="{622283CB-7E5C-430F-99F8-AF106557E81D}" presName="Name10" presStyleLbl="parChTrans1D2" presStyleIdx="0" presStyleCnt="2"/>
      <dgm:spPr/>
      <dgm:t>
        <a:bodyPr/>
        <a:lstStyle/>
        <a:p>
          <a:endParaRPr lang="id-ID"/>
        </a:p>
      </dgm:t>
    </dgm:pt>
    <dgm:pt modelId="{26C8C27A-C458-483C-9B8D-F04A6BC58ED3}" type="pres">
      <dgm:prSet presAssocID="{798DEA60-AD3E-415C-B1F4-1AAEE4D90F74}" presName="hierRoot2" presStyleCnt="0"/>
      <dgm:spPr/>
      <dgm:t>
        <a:bodyPr/>
        <a:lstStyle/>
        <a:p>
          <a:endParaRPr lang="id-ID"/>
        </a:p>
      </dgm:t>
    </dgm:pt>
    <dgm:pt modelId="{FE3494D5-6674-413C-B669-F4C244A580B7}" type="pres">
      <dgm:prSet presAssocID="{798DEA60-AD3E-415C-B1F4-1AAEE4D90F74}" presName="composite2" presStyleCnt="0"/>
      <dgm:spPr/>
      <dgm:t>
        <a:bodyPr/>
        <a:lstStyle/>
        <a:p>
          <a:endParaRPr lang="id-ID"/>
        </a:p>
      </dgm:t>
    </dgm:pt>
    <dgm:pt modelId="{67B63A25-EAB5-4D41-8F43-9A1F6D88EBE9}" type="pres">
      <dgm:prSet presAssocID="{798DEA60-AD3E-415C-B1F4-1AAEE4D90F74}" presName="background2" presStyleLbl="node2" presStyleIdx="0" presStyleCnt="2"/>
      <dgm:spPr/>
      <dgm:t>
        <a:bodyPr/>
        <a:lstStyle/>
        <a:p>
          <a:endParaRPr lang="id-ID"/>
        </a:p>
      </dgm:t>
    </dgm:pt>
    <dgm:pt modelId="{3064830C-CB6F-4E92-B9E9-F994AFA9746E}" type="pres">
      <dgm:prSet presAssocID="{798DEA60-AD3E-415C-B1F4-1AAEE4D90F7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7B59FD0-B835-4481-84BA-2AC45D41A4AC}" type="pres">
      <dgm:prSet presAssocID="{798DEA60-AD3E-415C-B1F4-1AAEE4D90F74}" presName="hierChild3" presStyleCnt="0"/>
      <dgm:spPr/>
      <dgm:t>
        <a:bodyPr/>
        <a:lstStyle/>
        <a:p>
          <a:endParaRPr lang="id-ID"/>
        </a:p>
      </dgm:t>
    </dgm:pt>
    <dgm:pt modelId="{83DDEF50-DAB8-4D86-B251-D20E4C3DA2FF}" type="pres">
      <dgm:prSet presAssocID="{8F908573-8678-4ABA-A4E7-729E9C895317}" presName="Name10" presStyleLbl="parChTrans1D2" presStyleIdx="1" presStyleCnt="2"/>
      <dgm:spPr/>
      <dgm:t>
        <a:bodyPr/>
        <a:lstStyle/>
        <a:p>
          <a:endParaRPr lang="id-ID"/>
        </a:p>
      </dgm:t>
    </dgm:pt>
    <dgm:pt modelId="{CB00A193-4324-42BB-B623-FA7002F9994A}" type="pres">
      <dgm:prSet presAssocID="{42F0EE9E-ECC9-4A2E-A8E2-72D167173E3A}" presName="hierRoot2" presStyleCnt="0"/>
      <dgm:spPr/>
      <dgm:t>
        <a:bodyPr/>
        <a:lstStyle/>
        <a:p>
          <a:endParaRPr lang="id-ID"/>
        </a:p>
      </dgm:t>
    </dgm:pt>
    <dgm:pt modelId="{2C73C8DF-0DF3-439B-A04B-84E3AADBDDFB}" type="pres">
      <dgm:prSet presAssocID="{42F0EE9E-ECC9-4A2E-A8E2-72D167173E3A}" presName="composite2" presStyleCnt="0"/>
      <dgm:spPr/>
      <dgm:t>
        <a:bodyPr/>
        <a:lstStyle/>
        <a:p>
          <a:endParaRPr lang="id-ID"/>
        </a:p>
      </dgm:t>
    </dgm:pt>
    <dgm:pt modelId="{6CE84292-B99D-4671-8354-F84FF817BA94}" type="pres">
      <dgm:prSet presAssocID="{42F0EE9E-ECC9-4A2E-A8E2-72D167173E3A}" presName="background2" presStyleLbl="node2" presStyleIdx="1" presStyleCnt="2"/>
      <dgm:spPr/>
      <dgm:t>
        <a:bodyPr/>
        <a:lstStyle/>
        <a:p>
          <a:endParaRPr lang="id-ID"/>
        </a:p>
      </dgm:t>
    </dgm:pt>
    <dgm:pt modelId="{ED4A6D9B-223A-4C8F-8432-DE8F84F9270A}" type="pres">
      <dgm:prSet presAssocID="{42F0EE9E-ECC9-4A2E-A8E2-72D167173E3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87506C1-7DED-469F-AA26-C3638733AB94}" type="pres">
      <dgm:prSet presAssocID="{42F0EE9E-ECC9-4A2E-A8E2-72D167173E3A}" presName="hierChild3" presStyleCnt="0"/>
      <dgm:spPr/>
      <dgm:t>
        <a:bodyPr/>
        <a:lstStyle/>
        <a:p>
          <a:endParaRPr lang="id-ID"/>
        </a:p>
      </dgm:t>
    </dgm:pt>
  </dgm:ptLst>
  <dgm:cxnLst>
    <dgm:cxn modelId="{66801F5F-539F-48BE-8341-2F3897E53CF0}" type="presOf" srcId="{622283CB-7E5C-430F-99F8-AF106557E81D}" destId="{0273D68E-0653-46E4-80DE-BC901D408BD2}" srcOrd="0" destOrd="0" presId="urn:microsoft.com/office/officeart/2005/8/layout/hierarchy1"/>
    <dgm:cxn modelId="{FE6B4AAB-F0DD-4C8A-9FE6-8F818CC3EB6F}" type="presOf" srcId="{42F0EE9E-ECC9-4A2E-A8E2-72D167173E3A}" destId="{ED4A6D9B-223A-4C8F-8432-DE8F84F9270A}" srcOrd="0" destOrd="0" presId="urn:microsoft.com/office/officeart/2005/8/layout/hierarchy1"/>
    <dgm:cxn modelId="{74E88FF8-B70F-4582-BC4B-4A4C9540B0BB}" type="presOf" srcId="{94CD8BD2-9296-49DC-8655-8C8CD5462333}" destId="{12D294AA-7883-402E-B9DD-7C8D6560428F}" srcOrd="0" destOrd="0" presId="urn:microsoft.com/office/officeart/2005/8/layout/hierarchy1"/>
    <dgm:cxn modelId="{149A4E0E-9C13-4FCD-BEA6-77B76500B3BC}" type="presOf" srcId="{798DEA60-AD3E-415C-B1F4-1AAEE4D90F74}" destId="{3064830C-CB6F-4E92-B9E9-F994AFA9746E}" srcOrd="0" destOrd="0" presId="urn:microsoft.com/office/officeart/2005/8/layout/hierarchy1"/>
    <dgm:cxn modelId="{787E76B8-80E5-4DDF-961D-EA19A49030E4}" srcId="{94CD8BD2-9296-49DC-8655-8C8CD5462333}" destId="{798DEA60-AD3E-415C-B1F4-1AAEE4D90F74}" srcOrd="0" destOrd="0" parTransId="{622283CB-7E5C-430F-99F8-AF106557E81D}" sibTransId="{50A749FA-49F1-49B2-99AD-7CCDE6793976}"/>
    <dgm:cxn modelId="{05ADCE49-2763-46B3-BA19-131D03C2B5F7}" srcId="{94CD8BD2-9296-49DC-8655-8C8CD5462333}" destId="{42F0EE9E-ECC9-4A2E-A8E2-72D167173E3A}" srcOrd="1" destOrd="0" parTransId="{8F908573-8678-4ABA-A4E7-729E9C895317}" sibTransId="{E3DCA2B5-2E3D-4E12-BF2D-DB286F53FD18}"/>
    <dgm:cxn modelId="{E73052A0-843D-4F53-84DB-3F5EBB2E9BB5}" type="presOf" srcId="{66CF8C83-67D1-4C77-842B-ED051448E3A6}" destId="{44409C35-87EC-4B63-BBE2-8C9145E9BD4E}" srcOrd="0" destOrd="0" presId="urn:microsoft.com/office/officeart/2005/8/layout/hierarchy1"/>
    <dgm:cxn modelId="{D5977FCF-A153-48F7-899F-9DD6A03B1933}" srcId="{66CF8C83-67D1-4C77-842B-ED051448E3A6}" destId="{94CD8BD2-9296-49DC-8655-8C8CD5462333}" srcOrd="0" destOrd="0" parTransId="{E4C806D6-ABCC-44D4-8814-DED1EBE86CC8}" sibTransId="{9E15DC62-07F5-4CD1-B433-38763FDC965B}"/>
    <dgm:cxn modelId="{46D38DB3-95B8-4B19-98FB-EFA4161A96EA}" type="presOf" srcId="{8F908573-8678-4ABA-A4E7-729E9C895317}" destId="{83DDEF50-DAB8-4D86-B251-D20E4C3DA2FF}" srcOrd="0" destOrd="0" presId="urn:microsoft.com/office/officeart/2005/8/layout/hierarchy1"/>
    <dgm:cxn modelId="{34DCEC69-7B83-443F-A3E4-CB06F6DA9553}" type="presParOf" srcId="{44409C35-87EC-4B63-BBE2-8C9145E9BD4E}" destId="{9AA38C5F-EBCD-4BB5-97B6-070ADB5A8F13}" srcOrd="0" destOrd="0" presId="urn:microsoft.com/office/officeart/2005/8/layout/hierarchy1"/>
    <dgm:cxn modelId="{3DAC8E35-4602-48BB-AC43-C5A0B5FB50A7}" type="presParOf" srcId="{9AA38C5F-EBCD-4BB5-97B6-070ADB5A8F13}" destId="{92C768D0-27AD-4F9C-A6C6-BE68FDD6DFF2}" srcOrd="0" destOrd="0" presId="urn:microsoft.com/office/officeart/2005/8/layout/hierarchy1"/>
    <dgm:cxn modelId="{EFAE949F-EF2C-4BE5-A428-548C8325DC99}" type="presParOf" srcId="{92C768D0-27AD-4F9C-A6C6-BE68FDD6DFF2}" destId="{7943684A-B359-421F-B668-16E1CD83A197}" srcOrd="0" destOrd="0" presId="urn:microsoft.com/office/officeart/2005/8/layout/hierarchy1"/>
    <dgm:cxn modelId="{3958CEF0-DC53-4855-A0A8-C01F73E82B99}" type="presParOf" srcId="{92C768D0-27AD-4F9C-A6C6-BE68FDD6DFF2}" destId="{12D294AA-7883-402E-B9DD-7C8D6560428F}" srcOrd="1" destOrd="0" presId="urn:microsoft.com/office/officeart/2005/8/layout/hierarchy1"/>
    <dgm:cxn modelId="{22AA8830-41AF-4085-9670-E9D2089AFFE1}" type="presParOf" srcId="{9AA38C5F-EBCD-4BB5-97B6-070ADB5A8F13}" destId="{BA7EC843-8883-4165-B2BD-2F13E615829C}" srcOrd="1" destOrd="0" presId="urn:microsoft.com/office/officeart/2005/8/layout/hierarchy1"/>
    <dgm:cxn modelId="{7F05B722-5722-40DA-86EB-6B5CF2B3E29F}" type="presParOf" srcId="{BA7EC843-8883-4165-B2BD-2F13E615829C}" destId="{0273D68E-0653-46E4-80DE-BC901D408BD2}" srcOrd="0" destOrd="0" presId="urn:microsoft.com/office/officeart/2005/8/layout/hierarchy1"/>
    <dgm:cxn modelId="{84B54940-C2FA-4074-B162-A22F36133D6B}" type="presParOf" srcId="{BA7EC843-8883-4165-B2BD-2F13E615829C}" destId="{26C8C27A-C458-483C-9B8D-F04A6BC58ED3}" srcOrd="1" destOrd="0" presId="urn:microsoft.com/office/officeart/2005/8/layout/hierarchy1"/>
    <dgm:cxn modelId="{68592C5C-5192-419C-B694-63ED592A98A5}" type="presParOf" srcId="{26C8C27A-C458-483C-9B8D-F04A6BC58ED3}" destId="{FE3494D5-6674-413C-B669-F4C244A580B7}" srcOrd="0" destOrd="0" presId="urn:microsoft.com/office/officeart/2005/8/layout/hierarchy1"/>
    <dgm:cxn modelId="{748BE256-263E-4BE9-AE3C-A359CDAED5B8}" type="presParOf" srcId="{FE3494D5-6674-413C-B669-F4C244A580B7}" destId="{67B63A25-EAB5-4D41-8F43-9A1F6D88EBE9}" srcOrd="0" destOrd="0" presId="urn:microsoft.com/office/officeart/2005/8/layout/hierarchy1"/>
    <dgm:cxn modelId="{B8613545-4124-4703-9B65-8062073C05D3}" type="presParOf" srcId="{FE3494D5-6674-413C-B669-F4C244A580B7}" destId="{3064830C-CB6F-4E92-B9E9-F994AFA9746E}" srcOrd="1" destOrd="0" presId="urn:microsoft.com/office/officeart/2005/8/layout/hierarchy1"/>
    <dgm:cxn modelId="{C56F3CC9-F999-41CE-A375-79DFC999B896}" type="presParOf" srcId="{26C8C27A-C458-483C-9B8D-F04A6BC58ED3}" destId="{07B59FD0-B835-4481-84BA-2AC45D41A4AC}" srcOrd="1" destOrd="0" presId="urn:microsoft.com/office/officeart/2005/8/layout/hierarchy1"/>
    <dgm:cxn modelId="{29DA50B8-7A90-430A-BAFF-8ECA564EDA17}" type="presParOf" srcId="{BA7EC843-8883-4165-B2BD-2F13E615829C}" destId="{83DDEF50-DAB8-4D86-B251-D20E4C3DA2FF}" srcOrd="2" destOrd="0" presId="urn:microsoft.com/office/officeart/2005/8/layout/hierarchy1"/>
    <dgm:cxn modelId="{7D439CE4-7AC9-4BE4-892D-FDDBEF7A5C54}" type="presParOf" srcId="{BA7EC843-8883-4165-B2BD-2F13E615829C}" destId="{CB00A193-4324-42BB-B623-FA7002F9994A}" srcOrd="3" destOrd="0" presId="urn:microsoft.com/office/officeart/2005/8/layout/hierarchy1"/>
    <dgm:cxn modelId="{D3B9F5D3-A7E5-4C56-AE44-FFD3382FA0D9}" type="presParOf" srcId="{CB00A193-4324-42BB-B623-FA7002F9994A}" destId="{2C73C8DF-0DF3-439B-A04B-84E3AADBDDFB}" srcOrd="0" destOrd="0" presId="urn:microsoft.com/office/officeart/2005/8/layout/hierarchy1"/>
    <dgm:cxn modelId="{F99A7902-7D84-453C-B144-F9F2AA194B1C}" type="presParOf" srcId="{2C73C8DF-0DF3-439B-A04B-84E3AADBDDFB}" destId="{6CE84292-B99D-4671-8354-F84FF817BA94}" srcOrd="0" destOrd="0" presId="urn:microsoft.com/office/officeart/2005/8/layout/hierarchy1"/>
    <dgm:cxn modelId="{28BAF77A-E3C0-47F0-B851-4D8A1BEF9D8E}" type="presParOf" srcId="{2C73C8DF-0DF3-439B-A04B-84E3AADBDDFB}" destId="{ED4A6D9B-223A-4C8F-8432-DE8F84F9270A}" srcOrd="1" destOrd="0" presId="urn:microsoft.com/office/officeart/2005/8/layout/hierarchy1"/>
    <dgm:cxn modelId="{BB134FEF-F309-40A7-8CE5-2530566B99A9}" type="presParOf" srcId="{CB00A193-4324-42BB-B623-FA7002F9994A}" destId="{C87506C1-7DED-469F-AA26-C3638733AB94}" srcOrd="1" destOrd="0" presId="urn:microsoft.com/office/officeart/2005/8/layout/hierarchy1"/>
  </dgm:cxnLst>
  <dgm:bg>
    <a:noFill/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52FB66-3E88-4D65-96E8-2BBE0C3E0C38}" type="doc">
      <dgm:prSet loTypeId="urn:microsoft.com/office/officeart/2005/8/layout/chevron2" loCatId="list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id-ID"/>
        </a:p>
      </dgm:t>
    </dgm:pt>
    <dgm:pt modelId="{1037B5F4-EB65-4055-9BD4-69BE88CF2A61}">
      <dgm:prSet phldrT="[Text]"/>
      <dgm:spPr/>
      <dgm:t>
        <a:bodyPr/>
        <a:lstStyle/>
        <a:p>
          <a:r>
            <a:rPr lang="id-ID" b="1" u="none" dirty="0" smtClean="0">
              <a:solidFill>
                <a:srgbClr val="7030A0"/>
              </a:solidFill>
            </a:rPr>
            <a:t>Schrager, </a:t>
          </a:r>
          <a:r>
            <a:rPr lang="id-ID" b="1" dirty="0" smtClean="0">
              <a:solidFill>
                <a:srgbClr val="7030A0"/>
              </a:solidFill>
            </a:rPr>
            <a:t>2005</a:t>
          </a:r>
          <a:endParaRPr lang="id-ID" b="1" dirty="0">
            <a:solidFill>
              <a:srgbClr val="7030A0"/>
            </a:solidFill>
          </a:endParaRPr>
        </a:p>
      </dgm:t>
    </dgm:pt>
    <dgm:pt modelId="{D04D615F-7708-43D9-8494-F0C1A929BA67}" type="parTrans" cxnId="{B9740DE8-35B5-4C92-A65E-FBAC031463B7}">
      <dgm:prSet/>
      <dgm:spPr/>
      <dgm:t>
        <a:bodyPr/>
        <a:lstStyle/>
        <a:p>
          <a:endParaRPr lang="id-ID"/>
        </a:p>
      </dgm:t>
    </dgm:pt>
    <dgm:pt modelId="{9B477BA3-F740-4474-B23A-04C16B48EB84}" type="sibTrans" cxnId="{B9740DE8-35B5-4C92-A65E-FBAC031463B7}">
      <dgm:prSet/>
      <dgm:spPr/>
      <dgm:t>
        <a:bodyPr/>
        <a:lstStyle/>
        <a:p>
          <a:endParaRPr lang="id-ID"/>
        </a:p>
      </dgm:t>
    </dgm:pt>
    <dgm:pt modelId="{6711AF80-B40C-40D5-A06C-BC82C1381035}">
      <dgm:prSet phldrT="[Text]" custT="1"/>
      <dgm:spPr/>
      <dgm:t>
        <a:bodyPr/>
        <a:lstStyle/>
        <a:p>
          <a:r>
            <a:rPr lang="id-ID" sz="1800" b="1" dirty="0" smtClean="0">
              <a:solidFill>
                <a:srgbClr val="7030A0"/>
              </a:solidFill>
            </a:rPr>
            <a:t>Asupan tinggi kalsium menurukan kadar hormon paratiroid (PTH) dan </a:t>
          </a:r>
          <a:r>
            <a:rPr lang="id-ID" sz="1800" b="1" i="1" dirty="0" smtClean="0">
              <a:solidFill>
                <a:srgbClr val="7030A0"/>
              </a:solidFill>
            </a:rPr>
            <a:t>1,25-hydroxy</a:t>
          </a:r>
          <a:r>
            <a:rPr lang="id-ID" sz="1800" b="1" dirty="0" smtClean="0">
              <a:solidFill>
                <a:srgbClr val="7030A0"/>
              </a:solidFill>
            </a:rPr>
            <a:t> vitamin D sehingga kalsium intraseluler menurun</a:t>
          </a:r>
          <a:endParaRPr lang="id-ID" sz="1900" b="1" i="0" dirty="0">
            <a:solidFill>
              <a:srgbClr val="00B050"/>
            </a:solidFill>
          </a:endParaRPr>
        </a:p>
      </dgm:t>
    </dgm:pt>
    <dgm:pt modelId="{8F12B487-11AB-4431-BBEE-EC05A801B865}" type="parTrans" cxnId="{DE0FD0E1-F2C7-4BBE-A99A-AA7C249EB3D8}">
      <dgm:prSet/>
      <dgm:spPr/>
      <dgm:t>
        <a:bodyPr/>
        <a:lstStyle/>
        <a:p>
          <a:endParaRPr lang="id-ID"/>
        </a:p>
      </dgm:t>
    </dgm:pt>
    <dgm:pt modelId="{F5387A0E-5FF8-401F-819C-19DA748A65A4}" type="sibTrans" cxnId="{DE0FD0E1-F2C7-4BBE-A99A-AA7C249EB3D8}">
      <dgm:prSet/>
      <dgm:spPr/>
      <dgm:t>
        <a:bodyPr/>
        <a:lstStyle/>
        <a:p>
          <a:endParaRPr lang="id-ID"/>
        </a:p>
      </dgm:t>
    </dgm:pt>
    <dgm:pt modelId="{84278090-D16C-41C8-9DAA-72D88E50C824}">
      <dgm:prSet phldrT="[Text]"/>
      <dgm:spPr/>
      <dgm:t>
        <a:bodyPr/>
        <a:lstStyle/>
        <a:p>
          <a:r>
            <a:rPr lang="id-ID" b="1" dirty="0" smtClean="0">
              <a:solidFill>
                <a:srgbClr val="7030A0"/>
              </a:solidFill>
            </a:rPr>
            <a:t>Perusahaan Nestle</a:t>
          </a:r>
          <a:endParaRPr lang="id-ID" b="1" dirty="0">
            <a:solidFill>
              <a:srgbClr val="7030A0"/>
            </a:solidFill>
          </a:endParaRPr>
        </a:p>
      </dgm:t>
    </dgm:pt>
    <dgm:pt modelId="{323566E8-CA30-47AB-BE1B-ACEA9653DB16}" type="parTrans" cxnId="{B4B38DC7-27A1-42EC-89EC-5F002D83AE62}">
      <dgm:prSet/>
      <dgm:spPr/>
      <dgm:t>
        <a:bodyPr/>
        <a:lstStyle/>
        <a:p>
          <a:endParaRPr lang="id-ID"/>
        </a:p>
      </dgm:t>
    </dgm:pt>
    <dgm:pt modelId="{238EDA1B-1109-4688-A993-6C0204237C7F}" type="sibTrans" cxnId="{B4B38DC7-27A1-42EC-89EC-5F002D83AE62}">
      <dgm:prSet/>
      <dgm:spPr/>
      <dgm:t>
        <a:bodyPr/>
        <a:lstStyle/>
        <a:p>
          <a:endParaRPr lang="id-ID"/>
        </a:p>
      </dgm:t>
    </dgm:pt>
    <dgm:pt modelId="{092DF82A-1CCA-4E59-8102-6E4E9D93FDE1}">
      <dgm:prSet phldrT="[Text]" custT="1"/>
      <dgm:spPr/>
      <dgm:t>
        <a:bodyPr/>
        <a:lstStyle/>
        <a:p>
          <a:r>
            <a:rPr lang="id-ID" sz="2000" b="1" dirty="0" smtClean="0">
              <a:solidFill>
                <a:srgbClr val="7030A0"/>
              </a:solidFill>
            </a:rPr>
            <a:t>10 orang diberi coklat berisi 900 mg kalsium</a:t>
          </a:r>
          <a:endParaRPr lang="id-ID" sz="2000" b="1" dirty="0">
            <a:solidFill>
              <a:srgbClr val="00B050"/>
            </a:solidFill>
          </a:endParaRPr>
        </a:p>
      </dgm:t>
    </dgm:pt>
    <dgm:pt modelId="{1F7975D3-3647-4B39-9A60-FF9BAD9A9C75}" type="parTrans" cxnId="{FAAFB729-AABB-4BE8-9759-EBDC7B950F05}">
      <dgm:prSet/>
      <dgm:spPr/>
      <dgm:t>
        <a:bodyPr/>
        <a:lstStyle/>
        <a:p>
          <a:endParaRPr lang="id-ID"/>
        </a:p>
      </dgm:t>
    </dgm:pt>
    <dgm:pt modelId="{2A3B9C4E-B032-4B6D-96A4-CD3D4BF57E02}" type="sibTrans" cxnId="{FAAFB729-AABB-4BE8-9759-EBDC7B950F05}">
      <dgm:prSet/>
      <dgm:spPr/>
      <dgm:t>
        <a:bodyPr/>
        <a:lstStyle/>
        <a:p>
          <a:endParaRPr lang="id-ID"/>
        </a:p>
      </dgm:t>
    </dgm:pt>
    <dgm:pt modelId="{3546BA71-A267-4CE5-827A-A2B1EFCF9509}">
      <dgm:prSet phldrT="[Text]"/>
      <dgm:spPr/>
      <dgm:t>
        <a:bodyPr/>
        <a:lstStyle/>
        <a:p>
          <a:r>
            <a:rPr lang="id-ID" b="1" dirty="0" smtClean="0">
              <a:solidFill>
                <a:srgbClr val="7030A0"/>
              </a:solidFill>
            </a:rPr>
            <a:t>Tremblay, 2009</a:t>
          </a:r>
          <a:endParaRPr lang="id-ID" b="1" dirty="0">
            <a:solidFill>
              <a:srgbClr val="7030A0"/>
            </a:solidFill>
          </a:endParaRPr>
        </a:p>
      </dgm:t>
    </dgm:pt>
    <dgm:pt modelId="{FFA28846-1B78-4599-81BC-C92E4864C118}" type="parTrans" cxnId="{D0BE6111-BF87-4FBB-8001-2B5F73C84C47}">
      <dgm:prSet/>
      <dgm:spPr/>
      <dgm:t>
        <a:bodyPr/>
        <a:lstStyle/>
        <a:p>
          <a:endParaRPr lang="id-ID"/>
        </a:p>
      </dgm:t>
    </dgm:pt>
    <dgm:pt modelId="{C75B140F-9695-49BC-9720-C763385F9DB9}" type="sibTrans" cxnId="{D0BE6111-BF87-4FBB-8001-2B5F73C84C47}">
      <dgm:prSet/>
      <dgm:spPr/>
      <dgm:t>
        <a:bodyPr/>
        <a:lstStyle/>
        <a:p>
          <a:endParaRPr lang="id-ID"/>
        </a:p>
      </dgm:t>
    </dgm:pt>
    <dgm:pt modelId="{502C82A9-77CC-42F6-B943-9FAE20D3AC48}">
      <dgm:prSet phldrT="[Text]" custT="1"/>
      <dgm:spPr/>
      <dgm:t>
        <a:bodyPr/>
        <a:lstStyle/>
        <a:p>
          <a:r>
            <a:rPr lang="id-ID" sz="1800" b="1" dirty="0" smtClean="0">
              <a:solidFill>
                <a:srgbClr val="7030A0"/>
              </a:solidFill>
            </a:rPr>
            <a:t>15 minggu, dibagi grup plasebo &amp; grup perlakuan yang diberi 2 tab. suplemen kalsium dengan total 1200 mg</a:t>
          </a:r>
          <a:endParaRPr lang="id-ID" sz="1900" dirty="0">
            <a:solidFill>
              <a:srgbClr val="00B050"/>
            </a:solidFill>
          </a:endParaRPr>
        </a:p>
      </dgm:t>
    </dgm:pt>
    <dgm:pt modelId="{13D94E7A-3FA7-4199-A11E-15A5EA51CEBA}" type="parTrans" cxnId="{4E7996BB-C4F2-4E1F-AD22-634CEF84F528}">
      <dgm:prSet/>
      <dgm:spPr/>
      <dgm:t>
        <a:bodyPr/>
        <a:lstStyle/>
        <a:p>
          <a:endParaRPr lang="id-ID"/>
        </a:p>
      </dgm:t>
    </dgm:pt>
    <dgm:pt modelId="{063CC63F-9F91-491C-9D20-824DE90D80F0}" type="sibTrans" cxnId="{4E7996BB-C4F2-4E1F-AD22-634CEF84F528}">
      <dgm:prSet/>
      <dgm:spPr/>
      <dgm:t>
        <a:bodyPr/>
        <a:lstStyle/>
        <a:p>
          <a:endParaRPr lang="id-ID"/>
        </a:p>
      </dgm:t>
    </dgm:pt>
    <dgm:pt modelId="{0B07B93D-5599-4E2E-81EF-75C16967A225}">
      <dgm:prSet phldrT="[Text]" custT="1"/>
      <dgm:spPr/>
      <dgm:t>
        <a:bodyPr/>
        <a:lstStyle/>
        <a:p>
          <a:r>
            <a:rPr lang="id-ID" sz="1900" dirty="0" smtClean="0">
              <a:solidFill>
                <a:srgbClr val="00B050"/>
              </a:solidFill>
              <a:sym typeface="Wingdings" pitchFamily="2" charset="2"/>
            </a:rPr>
            <a:t> </a:t>
          </a:r>
          <a:r>
            <a:rPr lang="id-ID" sz="1900" b="1" dirty="0" smtClean="0">
              <a:solidFill>
                <a:srgbClr val="00B050"/>
              </a:solidFill>
            </a:rPr>
            <a:t>pe</a:t>
          </a:r>
          <a:r>
            <a:rPr lang="id-ID" sz="1900" b="1" dirty="0" smtClean="0">
              <a:solidFill>
                <a:srgbClr val="00B050"/>
              </a:solidFill>
              <a:latin typeface="Calibri"/>
            </a:rPr>
            <a:t>↓</a:t>
          </a:r>
          <a:r>
            <a:rPr lang="id-ID" sz="1900" b="1" dirty="0" smtClean="0">
              <a:solidFill>
                <a:srgbClr val="00B050"/>
              </a:solidFill>
            </a:rPr>
            <a:t> BB 6 kg di grup perlakuan, sedangkan grup kontrol pe</a:t>
          </a:r>
          <a:r>
            <a:rPr lang="id-ID" sz="1900" b="1" dirty="0" smtClean="0">
              <a:solidFill>
                <a:srgbClr val="00B050"/>
              </a:solidFill>
              <a:latin typeface="Calibri"/>
            </a:rPr>
            <a:t>↓</a:t>
          </a:r>
          <a:r>
            <a:rPr lang="id-ID" sz="1900" b="1" dirty="0" smtClean="0">
              <a:solidFill>
                <a:srgbClr val="00B050"/>
              </a:solidFill>
            </a:rPr>
            <a:t>1 kg</a:t>
          </a:r>
          <a:r>
            <a:rPr lang="id-ID" sz="1900" dirty="0" smtClean="0">
              <a:solidFill>
                <a:srgbClr val="00B050"/>
              </a:solidFill>
            </a:rPr>
            <a:t> </a:t>
          </a:r>
          <a:endParaRPr lang="id-ID" sz="1900" dirty="0">
            <a:solidFill>
              <a:srgbClr val="00B050"/>
            </a:solidFill>
          </a:endParaRPr>
        </a:p>
      </dgm:t>
    </dgm:pt>
    <dgm:pt modelId="{8FC7E6C6-13A8-43D1-B64F-93F181AB0E60}" type="parTrans" cxnId="{2115E498-DFE0-4914-95EC-637EDC9BE118}">
      <dgm:prSet/>
      <dgm:spPr/>
      <dgm:t>
        <a:bodyPr/>
        <a:lstStyle/>
        <a:p>
          <a:endParaRPr lang="id-ID"/>
        </a:p>
      </dgm:t>
    </dgm:pt>
    <dgm:pt modelId="{5F711F34-12D2-4AE1-A742-49690393163D}" type="sibTrans" cxnId="{2115E498-DFE0-4914-95EC-637EDC9BE118}">
      <dgm:prSet/>
      <dgm:spPr/>
      <dgm:t>
        <a:bodyPr/>
        <a:lstStyle/>
        <a:p>
          <a:endParaRPr lang="id-ID"/>
        </a:p>
      </dgm:t>
    </dgm:pt>
    <dgm:pt modelId="{C6024AA2-176B-4C5A-B515-C9136E34A1F8}">
      <dgm:prSet phldrT="[Text]" custT="1"/>
      <dgm:spPr/>
      <dgm:t>
        <a:bodyPr/>
        <a:lstStyle/>
        <a:p>
          <a:r>
            <a:rPr lang="id-ID" sz="2000" dirty="0" smtClean="0">
              <a:solidFill>
                <a:srgbClr val="00B050"/>
              </a:solidFill>
              <a:sym typeface="Wingdings" pitchFamily="2" charset="2"/>
            </a:rPr>
            <a:t> </a:t>
          </a:r>
          <a:r>
            <a:rPr lang="id-ID" sz="2000" b="1" dirty="0" smtClean="0">
              <a:solidFill>
                <a:srgbClr val="00B050"/>
              </a:solidFill>
            </a:rPr>
            <a:t>pe</a:t>
          </a:r>
          <a:r>
            <a:rPr lang="id-ID" sz="2000" b="1" dirty="0" smtClean="0">
              <a:solidFill>
                <a:srgbClr val="00B050"/>
              </a:solidFill>
              <a:latin typeface="Calibri"/>
            </a:rPr>
            <a:t>↑</a:t>
          </a:r>
          <a:r>
            <a:rPr lang="id-ID" sz="2000" b="1" dirty="0" smtClean="0">
              <a:solidFill>
                <a:srgbClr val="00B050"/>
              </a:solidFill>
            </a:rPr>
            <a:t> lemak di feses </a:t>
          </a:r>
          <a:r>
            <a:rPr lang="id-ID" sz="2000" b="0" dirty="0" smtClean="0">
              <a:solidFill>
                <a:srgbClr val="00B050"/>
              </a:solidFill>
            </a:rPr>
            <a:t>dari </a:t>
          </a:r>
          <a:r>
            <a:rPr lang="id-ID" sz="2000" b="1" dirty="0" smtClean="0">
              <a:solidFill>
                <a:srgbClr val="00B050"/>
              </a:solidFill>
            </a:rPr>
            <a:t>4,4 gr/hari </a:t>
          </a:r>
          <a:r>
            <a:rPr lang="id-ID" sz="2000" b="0" dirty="0" smtClean="0">
              <a:solidFill>
                <a:srgbClr val="00B050"/>
              </a:solidFill>
            </a:rPr>
            <a:t>menjadi</a:t>
          </a:r>
          <a:r>
            <a:rPr lang="id-ID" sz="2000" b="1" dirty="0" smtClean="0">
              <a:solidFill>
                <a:srgbClr val="00B050"/>
              </a:solidFill>
            </a:rPr>
            <a:t> 8,4 gr/hari</a:t>
          </a:r>
          <a:endParaRPr lang="id-ID" sz="2000" b="1" dirty="0">
            <a:solidFill>
              <a:srgbClr val="00B050"/>
            </a:solidFill>
          </a:endParaRPr>
        </a:p>
      </dgm:t>
    </dgm:pt>
    <dgm:pt modelId="{43AD177B-492D-4F0D-9BF2-14175FE851DA}" type="parTrans" cxnId="{1D7E5235-C098-46A5-9A15-23E121AEBA8D}">
      <dgm:prSet/>
      <dgm:spPr/>
      <dgm:t>
        <a:bodyPr/>
        <a:lstStyle/>
        <a:p>
          <a:endParaRPr lang="id-ID"/>
        </a:p>
      </dgm:t>
    </dgm:pt>
    <dgm:pt modelId="{0FF81398-0AEF-424D-AF4D-0FBEB810B1FB}" type="sibTrans" cxnId="{1D7E5235-C098-46A5-9A15-23E121AEBA8D}">
      <dgm:prSet/>
      <dgm:spPr/>
      <dgm:t>
        <a:bodyPr/>
        <a:lstStyle/>
        <a:p>
          <a:endParaRPr lang="id-ID"/>
        </a:p>
      </dgm:t>
    </dgm:pt>
    <dgm:pt modelId="{83BA809C-FBAE-4F88-A78B-72AB06DB1FE6}">
      <dgm:prSet phldrT="[Text]" custT="1"/>
      <dgm:spPr/>
      <dgm:t>
        <a:bodyPr/>
        <a:lstStyle/>
        <a:p>
          <a:r>
            <a:rPr lang="id-ID" sz="1900" dirty="0" smtClean="0">
              <a:solidFill>
                <a:srgbClr val="00B050"/>
              </a:solidFill>
              <a:sym typeface="Wingdings" pitchFamily="2" charset="2"/>
            </a:rPr>
            <a:t> </a:t>
          </a:r>
          <a:r>
            <a:rPr lang="id-ID" sz="1900" b="1" i="0" dirty="0" smtClean="0">
              <a:solidFill>
                <a:srgbClr val="00B050"/>
              </a:solidFill>
            </a:rPr>
            <a:t>lipogenesis dihambat dan memicu lipolisis</a:t>
          </a:r>
          <a:endParaRPr lang="id-ID" sz="1900" b="1" i="0" dirty="0">
            <a:solidFill>
              <a:srgbClr val="00B050"/>
            </a:solidFill>
          </a:endParaRPr>
        </a:p>
      </dgm:t>
    </dgm:pt>
    <dgm:pt modelId="{7D306378-C627-4B7B-9DEC-60EF85C6D879}" type="parTrans" cxnId="{7E311D12-0B5B-4049-A2A4-DDD9FE556960}">
      <dgm:prSet/>
      <dgm:spPr/>
      <dgm:t>
        <a:bodyPr/>
        <a:lstStyle/>
        <a:p>
          <a:endParaRPr lang="id-ID"/>
        </a:p>
      </dgm:t>
    </dgm:pt>
    <dgm:pt modelId="{B75A3DAA-C16D-4978-8F66-E3266615F15B}" type="sibTrans" cxnId="{7E311D12-0B5B-4049-A2A4-DDD9FE556960}">
      <dgm:prSet/>
      <dgm:spPr/>
      <dgm:t>
        <a:bodyPr/>
        <a:lstStyle/>
        <a:p>
          <a:endParaRPr lang="id-ID"/>
        </a:p>
      </dgm:t>
    </dgm:pt>
    <dgm:pt modelId="{959ADD88-9D7D-4070-BEDF-C72DFCB4BC63}" type="pres">
      <dgm:prSet presAssocID="{3152FB66-3E88-4D65-96E8-2BBE0C3E0C3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5FE5A37-E85C-4A45-9DEC-FB80B45E747E}" type="pres">
      <dgm:prSet presAssocID="{1037B5F4-EB65-4055-9BD4-69BE88CF2A61}" presName="composite" presStyleCnt="0"/>
      <dgm:spPr/>
    </dgm:pt>
    <dgm:pt modelId="{2DA02D4B-65D8-4AC7-B901-C5E9A643FF32}" type="pres">
      <dgm:prSet presAssocID="{1037B5F4-EB65-4055-9BD4-69BE88CF2A6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EA93DC8-ADEA-48D5-A19F-E5BF159C0F7B}" type="pres">
      <dgm:prSet presAssocID="{1037B5F4-EB65-4055-9BD4-69BE88CF2A6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2E7337C-28E2-4A30-8C60-8120B0377336}" type="pres">
      <dgm:prSet presAssocID="{9B477BA3-F740-4474-B23A-04C16B48EB84}" presName="sp" presStyleCnt="0"/>
      <dgm:spPr/>
    </dgm:pt>
    <dgm:pt modelId="{28887A52-3861-43D7-9109-31F334448371}" type="pres">
      <dgm:prSet presAssocID="{84278090-D16C-41C8-9DAA-72D88E50C824}" presName="composite" presStyleCnt="0"/>
      <dgm:spPr/>
    </dgm:pt>
    <dgm:pt modelId="{229BC15A-F8D9-446D-923A-CB1C07B7A788}" type="pres">
      <dgm:prSet presAssocID="{84278090-D16C-41C8-9DAA-72D88E50C82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3C1DE9B-B755-441B-B005-3F937A1A4599}" type="pres">
      <dgm:prSet presAssocID="{84278090-D16C-41C8-9DAA-72D88E50C82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BE0F50-28D0-4ABA-9ACD-820552553C9A}" type="pres">
      <dgm:prSet presAssocID="{238EDA1B-1109-4688-A993-6C0204237C7F}" presName="sp" presStyleCnt="0"/>
      <dgm:spPr/>
    </dgm:pt>
    <dgm:pt modelId="{305763A6-27A7-4E83-8572-8C299635C993}" type="pres">
      <dgm:prSet presAssocID="{3546BA71-A267-4CE5-827A-A2B1EFCF9509}" presName="composite" presStyleCnt="0"/>
      <dgm:spPr/>
    </dgm:pt>
    <dgm:pt modelId="{035E3B66-B90A-4007-8BB2-FFC003583099}" type="pres">
      <dgm:prSet presAssocID="{3546BA71-A267-4CE5-827A-A2B1EFCF950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FED336-095A-4451-A8F9-2D7552789508}" type="pres">
      <dgm:prSet presAssocID="{3546BA71-A267-4CE5-827A-A2B1EFCF950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AAFB729-AABB-4BE8-9759-EBDC7B950F05}" srcId="{84278090-D16C-41C8-9DAA-72D88E50C824}" destId="{092DF82A-1CCA-4E59-8102-6E4E9D93FDE1}" srcOrd="0" destOrd="0" parTransId="{1F7975D3-3647-4B39-9A60-FF9BAD9A9C75}" sibTransId="{2A3B9C4E-B032-4B6D-96A4-CD3D4BF57E02}"/>
    <dgm:cxn modelId="{B4B38DC7-27A1-42EC-89EC-5F002D83AE62}" srcId="{3152FB66-3E88-4D65-96E8-2BBE0C3E0C38}" destId="{84278090-D16C-41C8-9DAA-72D88E50C824}" srcOrd="1" destOrd="0" parTransId="{323566E8-CA30-47AB-BE1B-ACEA9653DB16}" sibTransId="{238EDA1B-1109-4688-A993-6C0204237C7F}"/>
    <dgm:cxn modelId="{22E10E6B-9F93-40AF-8AAE-5B31E8BFC060}" type="presOf" srcId="{3152FB66-3E88-4D65-96E8-2BBE0C3E0C38}" destId="{959ADD88-9D7D-4070-BEDF-C72DFCB4BC63}" srcOrd="0" destOrd="0" presId="urn:microsoft.com/office/officeart/2005/8/layout/chevron2"/>
    <dgm:cxn modelId="{7E311D12-0B5B-4049-A2A4-DDD9FE556960}" srcId="{1037B5F4-EB65-4055-9BD4-69BE88CF2A61}" destId="{83BA809C-FBAE-4F88-A78B-72AB06DB1FE6}" srcOrd="1" destOrd="0" parTransId="{7D306378-C627-4B7B-9DEC-60EF85C6D879}" sibTransId="{B75A3DAA-C16D-4978-8F66-E3266615F15B}"/>
    <dgm:cxn modelId="{772BC7DE-6C93-4F38-9DA2-3D950888D7CF}" type="presOf" srcId="{1037B5F4-EB65-4055-9BD4-69BE88CF2A61}" destId="{2DA02D4B-65D8-4AC7-B901-C5E9A643FF32}" srcOrd="0" destOrd="0" presId="urn:microsoft.com/office/officeart/2005/8/layout/chevron2"/>
    <dgm:cxn modelId="{604BA68F-0E38-4527-8ACE-B1C86A1AD85A}" type="presOf" srcId="{0B07B93D-5599-4E2E-81EF-75C16967A225}" destId="{1AFED336-095A-4451-A8F9-2D7552789508}" srcOrd="0" destOrd="1" presId="urn:microsoft.com/office/officeart/2005/8/layout/chevron2"/>
    <dgm:cxn modelId="{B1DB9FDD-F9F3-44E2-BF35-EB78624D75DB}" type="presOf" srcId="{83BA809C-FBAE-4F88-A78B-72AB06DB1FE6}" destId="{BEA93DC8-ADEA-48D5-A19F-E5BF159C0F7B}" srcOrd="0" destOrd="1" presId="urn:microsoft.com/office/officeart/2005/8/layout/chevron2"/>
    <dgm:cxn modelId="{2115E498-DFE0-4914-95EC-637EDC9BE118}" srcId="{3546BA71-A267-4CE5-827A-A2B1EFCF9509}" destId="{0B07B93D-5599-4E2E-81EF-75C16967A225}" srcOrd="1" destOrd="0" parTransId="{8FC7E6C6-13A8-43D1-B64F-93F181AB0E60}" sibTransId="{5F711F34-12D2-4AE1-A742-49690393163D}"/>
    <dgm:cxn modelId="{DE0FD0E1-F2C7-4BBE-A99A-AA7C249EB3D8}" srcId="{1037B5F4-EB65-4055-9BD4-69BE88CF2A61}" destId="{6711AF80-B40C-40D5-A06C-BC82C1381035}" srcOrd="0" destOrd="0" parTransId="{8F12B487-11AB-4431-BBEE-EC05A801B865}" sibTransId="{F5387A0E-5FF8-401F-819C-19DA748A65A4}"/>
    <dgm:cxn modelId="{CF1C1441-FDC8-4E2E-9C46-2DFF0751285A}" type="presOf" srcId="{84278090-D16C-41C8-9DAA-72D88E50C824}" destId="{229BC15A-F8D9-446D-923A-CB1C07B7A788}" srcOrd="0" destOrd="0" presId="urn:microsoft.com/office/officeart/2005/8/layout/chevron2"/>
    <dgm:cxn modelId="{D7CC5E08-CBDE-42BC-8F2D-E7B04DD9A349}" type="presOf" srcId="{6711AF80-B40C-40D5-A06C-BC82C1381035}" destId="{BEA93DC8-ADEA-48D5-A19F-E5BF159C0F7B}" srcOrd="0" destOrd="0" presId="urn:microsoft.com/office/officeart/2005/8/layout/chevron2"/>
    <dgm:cxn modelId="{E02456B7-C978-495F-A583-C1936D5F151D}" type="presOf" srcId="{092DF82A-1CCA-4E59-8102-6E4E9D93FDE1}" destId="{53C1DE9B-B755-441B-B005-3F937A1A4599}" srcOrd="0" destOrd="0" presId="urn:microsoft.com/office/officeart/2005/8/layout/chevron2"/>
    <dgm:cxn modelId="{D0BE6111-BF87-4FBB-8001-2B5F73C84C47}" srcId="{3152FB66-3E88-4D65-96E8-2BBE0C3E0C38}" destId="{3546BA71-A267-4CE5-827A-A2B1EFCF9509}" srcOrd="2" destOrd="0" parTransId="{FFA28846-1B78-4599-81BC-C92E4864C118}" sibTransId="{C75B140F-9695-49BC-9720-C763385F9DB9}"/>
    <dgm:cxn modelId="{02E991AE-8240-4CD6-9267-646348B8AD8A}" type="presOf" srcId="{3546BA71-A267-4CE5-827A-A2B1EFCF9509}" destId="{035E3B66-B90A-4007-8BB2-FFC003583099}" srcOrd="0" destOrd="0" presId="urn:microsoft.com/office/officeart/2005/8/layout/chevron2"/>
    <dgm:cxn modelId="{4E7996BB-C4F2-4E1F-AD22-634CEF84F528}" srcId="{3546BA71-A267-4CE5-827A-A2B1EFCF9509}" destId="{502C82A9-77CC-42F6-B943-9FAE20D3AC48}" srcOrd="0" destOrd="0" parTransId="{13D94E7A-3FA7-4199-A11E-15A5EA51CEBA}" sibTransId="{063CC63F-9F91-491C-9D20-824DE90D80F0}"/>
    <dgm:cxn modelId="{B1FE6DEA-06B1-4424-A6F0-384ED64975B1}" type="presOf" srcId="{502C82A9-77CC-42F6-B943-9FAE20D3AC48}" destId="{1AFED336-095A-4451-A8F9-2D7552789508}" srcOrd="0" destOrd="0" presId="urn:microsoft.com/office/officeart/2005/8/layout/chevron2"/>
    <dgm:cxn modelId="{1D7E5235-C098-46A5-9A15-23E121AEBA8D}" srcId="{84278090-D16C-41C8-9DAA-72D88E50C824}" destId="{C6024AA2-176B-4C5A-B515-C9136E34A1F8}" srcOrd="1" destOrd="0" parTransId="{43AD177B-492D-4F0D-9BF2-14175FE851DA}" sibTransId="{0FF81398-0AEF-424D-AF4D-0FBEB810B1FB}"/>
    <dgm:cxn modelId="{B9740DE8-35B5-4C92-A65E-FBAC031463B7}" srcId="{3152FB66-3E88-4D65-96E8-2BBE0C3E0C38}" destId="{1037B5F4-EB65-4055-9BD4-69BE88CF2A61}" srcOrd="0" destOrd="0" parTransId="{D04D615F-7708-43D9-8494-F0C1A929BA67}" sibTransId="{9B477BA3-F740-4474-B23A-04C16B48EB84}"/>
    <dgm:cxn modelId="{8A45925B-33A2-4C53-B032-60BC9B7851B1}" type="presOf" srcId="{C6024AA2-176B-4C5A-B515-C9136E34A1F8}" destId="{53C1DE9B-B755-441B-B005-3F937A1A4599}" srcOrd="0" destOrd="1" presId="urn:microsoft.com/office/officeart/2005/8/layout/chevron2"/>
    <dgm:cxn modelId="{EFE71BEF-7BB9-4EBD-90E9-46D88F5BB5DB}" type="presParOf" srcId="{959ADD88-9D7D-4070-BEDF-C72DFCB4BC63}" destId="{F5FE5A37-E85C-4A45-9DEC-FB80B45E747E}" srcOrd="0" destOrd="0" presId="urn:microsoft.com/office/officeart/2005/8/layout/chevron2"/>
    <dgm:cxn modelId="{BAF459FA-0508-4177-80D9-A5616773061E}" type="presParOf" srcId="{F5FE5A37-E85C-4A45-9DEC-FB80B45E747E}" destId="{2DA02D4B-65D8-4AC7-B901-C5E9A643FF32}" srcOrd="0" destOrd="0" presId="urn:microsoft.com/office/officeart/2005/8/layout/chevron2"/>
    <dgm:cxn modelId="{80031AEF-C961-4667-BEB7-C30EE87F4BB8}" type="presParOf" srcId="{F5FE5A37-E85C-4A45-9DEC-FB80B45E747E}" destId="{BEA93DC8-ADEA-48D5-A19F-E5BF159C0F7B}" srcOrd="1" destOrd="0" presId="urn:microsoft.com/office/officeart/2005/8/layout/chevron2"/>
    <dgm:cxn modelId="{2197320F-0794-4616-ABCE-C7C2AC6E1C7C}" type="presParOf" srcId="{959ADD88-9D7D-4070-BEDF-C72DFCB4BC63}" destId="{12E7337C-28E2-4A30-8C60-8120B0377336}" srcOrd="1" destOrd="0" presId="urn:microsoft.com/office/officeart/2005/8/layout/chevron2"/>
    <dgm:cxn modelId="{3ADBC03E-ADB1-47CE-9EB6-05D4F53D8D2B}" type="presParOf" srcId="{959ADD88-9D7D-4070-BEDF-C72DFCB4BC63}" destId="{28887A52-3861-43D7-9109-31F334448371}" srcOrd="2" destOrd="0" presId="urn:microsoft.com/office/officeart/2005/8/layout/chevron2"/>
    <dgm:cxn modelId="{CD985BBE-D7FC-4024-B5C5-F71535DE4AD0}" type="presParOf" srcId="{28887A52-3861-43D7-9109-31F334448371}" destId="{229BC15A-F8D9-446D-923A-CB1C07B7A788}" srcOrd="0" destOrd="0" presId="urn:microsoft.com/office/officeart/2005/8/layout/chevron2"/>
    <dgm:cxn modelId="{398A45D3-F93E-47B3-BF44-121EBFBD1BE3}" type="presParOf" srcId="{28887A52-3861-43D7-9109-31F334448371}" destId="{53C1DE9B-B755-441B-B005-3F937A1A4599}" srcOrd="1" destOrd="0" presId="urn:microsoft.com/office/officeart/2005/8/layout/chevron2"/>
    <dgm:cxn modelId="{7F26654E-F353-4C43-8E83-0B166F619012}" type="presParOf" srcId="{959ADD88-9D7D-4070-BEDF-C72DFCB4BC63}" destId="{81BE0F50-28D0-4ABA-9ACD-820552553C9A}" srcOrd="3" destOrd="0" presId="urn:microsoft.com/office/officeart/2005/8/layout/chevron2"/>
    <dgm:cxn modelId="{30D06560-1FBD-428A-A6E9-720C5DCEDFBD}" type="presParOf" srcId="{959ADD88-9D7D-4070-BEDF-C72DFCB4BC63}" destId="{305763A6-27A7-4E83-8572-8C299635C993}" srcOrd="4" destOrd="0" presId="urn:microsoft.com/office/officeart/2005/8/layout/chevron2"/>
    <dgm:cxn modelId="{A605E860-A770-4235-93C5-5A9408B9EFA9}" type="presParOf" srcId="{305763A6-27A7-4E83-8572-8C299635C993}" destId="{035E3B66-B90A-4007-8BB2-FFC003583099}" srcOrd="0" destOrd="0" presId="urn:microsoft.com/office/officeart/2005/8/layout/chevron2"/>
    <dgm:cxn modelId="{6C592AF1-70E7-41CA-9DEC-E878C0D24A6C}" type="presParOf" srcId="{305763A6-27A7-4E83-8572-8C299635C993}" destId="{1AFED336-095A-4451-A8F9-2D7552789508}" srcOrd="1" destOrd="0" presId="urn:microsoft.com/office/officeart/2005/8/layout/chevr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52FB66-3E88-4D65-96E8-2BBE0C3E0C38}" type="doc">
      <dgm:prSet loTypeId="urn:microsoft.com/office/officeart/2005/8/layout/chevron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84278090-D16C-41C8-9DAA-72D88E50C824}">
      <dgm:prSet phldrT="[Text]" custT="1"/>
      <dgm:spPr/>
      <dgm:t>
        <a:bodyPr/>
        <a:lstStyle/>
        <a:p>
          <a:r>
            <a:rPr lang="id-ID" sz="1600" b="1" dirty="0" smtClean="0"/>
            <a:t>Amarapurkar, 2010</a:t>
          </a:r>
          <a:endParaRPr lang="id-ID" sz="1600" b="1" dirty="0"/>
        </a:p>
      </dgm:t>
    </dgm:pt>
    <dgm:pt modelId="{323566E8-CA30-47AB-BE1B-ACEA9653DB16}" type="parTrans" cxnId="{B4B38DC7-27A1-42EC-89EC-5F002D83AE62}">
      <dgm:prSet/>
      <dgm:spPr/>
      <dgm:t>
        <a:bodyPr/>
        <a:lstStyle/>
        <a:p>
          <a:endParaRPr lang="id-ID"/>
        </a:p>
      </dgm:t>
    </dgm:pt>
    <dgm:pt modelId="{238EDA1B-1109-4688-A993-6C0204237C7F}" type="sibTrans" cxnId="{B4B38DC7-27A1-42EC-89EC-5F002D83AE62}">
      <dgm:prSet/>
      <dgm:spPr/>
      <dgm:t>
        <a:bodyPr/>
        <a:lstStyle/>
        <a:p>
          <a:endParaRPr lang="id-ID"/>
        </a:p>
      </dgm:t>
    </dgm:pt>
    <dgm:pt modelId="{092DF82A-1CCA-4E59-8102-6E4E9D93FDE1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bg2">
                  <a:lumMod val="25000"/>
                </a:schemeClr>
              </a:solidFill>
            </a:rPr>
            <a:t>Rekomendasi asupan/hari NAFLD: </a:t>
          </a:r>
          <a:r>
            <a:rPr lang="id-ID" sz="2000" b="1" dirty="0" smtClean="0">
              <a:solidFill>
                <a:schemeClr val="accent3">
                  <a:lumMod val="75000"/>
                </a:schemeClr>
              </a:solidFill>
            </a:rPr>
            <a:t>500-1000 kcal/hari </a:t>
          </a:r>
          <a:r>
            <a:rPr lang="id-ID" sz="2000" b="1" dirty="0" smtClean="0">
              <a:solidFill>
                <a:schemeClr val="bg2">
                  <a:lumMod val="25000"/>
                </a:schemeClr>
              </a:solidFill>
            </a:rPr>
            <a:t>sesuai BMI, pengurangan </a:t>
          </a:r>
          <a:r>
            <a:rPr lang="id-ID" sz="2000" b="1" i="1" dirty="0" smtClean="0">
              <a:solidFill>
                <a:schemeClr val="bg2">
                  <a:lumMod val="25000"/>
                </a:schemeClr>
              </a:solidFill>
            </a:rPr>
            <a:t>saturated fat</a:t>
          </a:r>
          <a:r>
            <a:rPr lang="id-ID" sz="2000" b="1" dirty="0" smtClean="0">
              <a:solidFill>
                <a:schemeClr val="bg2">
                  <a:lumMod val="25000"/>
                </a:schemeClr>
              </a:solidFill>
            </a:rPr>
            <a:t> &amp; total lemak </a:t>
          </a:r>
          <a:r>
            <a:rPr lang="id-ID" sz="2000" b="1" dirty="0" smtClean="0">
              <a:solidFill>
                <a:schemeClr val="accent3">
                  <a:lumMod val="75000"/>
                </a:schemeClr>
              </a:solidFill>
            </a:rPr>
            <a:t>&lt; 30% </a:t>
          </a:r>
          <a:r>
            <a:rPr lang="id-ID" sz="2000" b="1" dirty="0" smtClean="0">
              <a:solidFill>
                <a:schemeClr val="bg2">
                  <a:lumMod val="25000"/>
                </a:schemeClr>
              </a:solidFill>
            </a:rPr>
            <a:t>asupan total, aktivitas fisik </a:t>
          </a:r>
          <a:r>
            <a:rPr lang="id-ID" sz="2000" b="1" dirty="0" smtClean="0">
              <a:solidFill>
                <a:schemeClr val="accent3">
                  <a:lumMod val="75000"/>
                </a:schemeClr>
              </a:solidFill>
            </a:rPr>
            <a:t>60 menit/hari 3x 1 minggu</a:t>
          </a:r>
          <a:r>
            <a:rPr lang="id-ID" sz="2000" b="1" dirty="0" smtClean="0">
              <a:solidFill>
                <a:schemeClr val="bg2">
                  <a:lumMod val="25000"/>
                </a:schemeClr>
              </a:solidFill>
            </a:rPr>
            <a:t>, lalu </a:t>
          </a:r>
          <a:r>
            <a:rPr lang="id-ID" sz="2000" b="1" dirty="0" smtClean="0">
              <a:solidFill>
                <a:schemeClr val="accent3">
                  <a:lumMod val="75000"/>
                </a:schemeClr>
              </a:solidFill>
            </a:rPr>
            <a:t>5 x 1 minggu</a:t>
          </a:r>
          <a:r>
            <a:rPr lang="id-ID" sz="2000" b="1" dirty="0" smtClean="0">
              <a:solidFill>
                <a:schemeClr val="bg2">
                  <a:lumMod val="25000"/>
                </a:schemeClr>
              </a:solidFill>
            </a:rPr>
            <a:t> </a:t>
          </a:r>
          <a:endParaRPr lang="id-ID" sz="2000" b="1" dirty="0">
            <a:solidFill>
              <a:schemeClr val="bg2">
                <a:lumMod val="25000"/>
              </a:schemeClr>
            </a:solidFill>
          </a:endParaRPr>
        </a:p>
      </dgm:t>
    </dgm:pt>
    <dgm:pt modelId="{1F7975D3-3647-4B39-9A60-FF9BAD9A9C75}" type="parTrans" cxnId="{FAAFB729-AABB-4BE8-9759-EBDC7B950F05}">
      <dgm:prSet/>
      <dgm:spPr/>
      <dgm:t>
        <a:bodyPr/>
        <a:lstStyle/>
        <a:p>
          <a:endParaRPr lang="id-ID"/>
        </a:p>
      </dgm:t>
    </dgm:pt>
    <dgm:pt modelId="{2A3B9C4E-B032-4B6D-96A4-CD3D4BF57E02}" type="sibTrans" cxnId="{FAAFB729-AABB-4BE8-9759-EBDC7B950F05}">
      <dgm:prSet/>
      <dgm:spPr/>
      <dgm:t>
        <a:bodyPr/>
        <a:lstStyle/>
        <a:p>
          <a:endParaRPr lang="id-ID"/>
        </a:p>
      </dgm:t>
    </dgm:pt>
    <dgm:pt modelId="{3546BA71-A267-4CE5-827A-A2B1EFCF9509}">
      <dgm:prSet phldrT="[Text]"/>
      <dgm:spPr/>
      <dgm:t>
        <a:bodyPr/>
        <a:lstStyle/>
        <a:p>
          <a:r>
            <a:rPr lang="id-ID" b="1" smtClean="0"/>
            <a:t>Promrat, 2010</a:t>
          </a:r>
          <a:endParaRPr lang="id-ID" b="1" dirty="0"/>
        </a:p>
      </dgm:t>
    </dgm:pt>
    <dgm:pt modelId="{FFA28846-1B78-4599-81BC-C92E4864C118}" type="parTrans" cxnId="{D0BE6111-BF87-4FBB-8001-2B5F73C84C47}">
      <dgm:prSet/>
      <dgm:spPr/>
      <dgm:t>
        <a:bodyPr/>
        <a:lstStyle/>
        <a:p>
          <a:endParaRPr lang="id-ID"/>
        </a:p>
      </dgm:t>
    </dgm:pt>
    <dgm:pt modelId="{C75B140F-9695-49BC-9720-C763385F9DB9}" type="sibTrans" cxnId="{D0BE6111-BF87-4FBB-8001-2B5F73C84C47}">
      <dgm:prSet/>
      <dgm:spPr/>
      <dgm:t>
        <a:bodyPr/>
        <a:lstStyle/>
        <a:p>
          <a:endParaRPr lang="id-ID"/>
        </a:p>
      </dgm:t>
    </dgm:pt>
    <dgm:pt modelId="{502C82A9-77CC-42F6-B943-9FAE20D3AC48}">
      <dgm:prSet phldrT="[Text]" custT="1"/>
      <dgm:spPr/>
      <dgm:t>
        <a:bodyPr/>
        <a:lstStyle/>
        <a:p>
          <a:endParaRPr lang="id-ID" sz="1600" b="1" dirty="0"/>
        </a:p>
      </dgm:t>
    </dgm:pt>
    <dgm:pt modelId="{13D94E7A-3FA7-4199-A11E-15A5EA51CEBA}" type="parTrans" cxnId="{4E7996BB-C4F2-4E1F-AD22-634CEF84F528}">
      <dgm:prSet/>
      <dgm:spPr/>
      <dgm:t>
        <a:bodyPr/>
        <a:lstStyle/>
        <a:p>
          <a:endParaRPr lang="id-ID"/>
        </a:p>
      </dgm:t>
    </dgm:pt>
    <dgm:pt modelId="{063CC63F-9F91-491C-9D20-824DE90D80F0}" type="sibTrans" cxnId="{4E7996BB-C4F2-4E1F-AD22-634CEF84F528}">
      <dgm:prSet/>
      <dgm:spPr/>
      <dgm:t>
        <a:bodyPr/>
        <a:lstStyle/>
        <a:p>
          <a:endParaRPr lang="id-ID"/>
        </a:p>
      </dgm:t>
    </dgm:pt>
    <dgm:pt modelId="{047974D7-1B54-4868-A715-099887A34118}">
      <dgm:prSet custT="1"/>
      <dgm:spPr/>
      <dgm:t>
        <a:bodyPr/>
        <a:lstStyle/>
        <a:p>
          <a:r>
            <a:rPr lang="id-ID" sz="1600" b="1" dirty="0" smtClean="0"/>
            <a:t>Zemel, 2005</a:t>
          </a:r>
          <a:endParaRPr lang="id-ID" sz="1600" b="1" dirty="0"/>
        </a:p>
      </dgm:t>
    </dgm:pt>
    <dgm:pt modelId="{8F576818-40D0-4060-867A-A778FBEE19F7}" type="parTrans" cxnId="{0E60134D-A8A8-433A-B6C8-E305444CD646}">
      <dgm:prSet/>
      <dgm:spPr/>
      <dgm:t>
        <a:bodyPr/>
        <a:lstStyle/>
        <a:p>
          <a:endParaRPr lang="id-ID"/>
        </a:p>
      </dgm:t>
    </dgm:pt>
    <dgm:pt modelId="{5B071D0A-F79E-492B-80F9-7DC0FD6F92B2}" type="sibTrans" cxnId="{0E60134D-A8A8-433A-B6C8-E305444CD646}">
      <dgm:prSet/>
      <dgm:spPr/>
      <dgm:t>
        <a:bodyPr/>
        <a:lstStyle/>
        <a:p>
          <a:endParaRPr lang="id-ID"/>
        </a:p>
      </dgm:t>
    </dgm:pt>
    <dgm:pt modelId="{18BBD9B4-3A0F-4F40-B092-A8807E37BF0E}">
      <dgm:prSet custT="1"/>
      <dgm:spPr/>
      <dgm:t>
        <a:bodyPr/>
        <a:lstStyle/>
        <a:p>
          <a:r>
            <a:rPr lang="id-ID" sz="1800" b="1" dirty="0" smtClean="0">
              <a:solidFill>
                <a:schemeClr val="bg2">
                  <a:lumMod val="25000"/>
                </a:schemeClr>
              </a:solidFill>
            </a:rPr>
            <a:t>Grup perlakuan (asupan kalsium + Yoplait Light™ yogurt sehingga 1100 mg/hari ) &amp; grup kontrol (kalsium 400–500 mg/hari)</a:t>
          </a:r>
          <a:endParaRPr lang="id-ID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83578E7C-1798-4009-AA8D-97B2C755D158}" type="parTrans" cxnId="{5B04031C-FD01-4AB9-BD00-6B6065395A90}">
      <dgm:prSet/>
      <dgm:spPr/>
      <dgm:t>
        <a:bodyPr/>
        <a:lstStyle/>
        <a:p>
          <a:endParaRPr lang="id-ID"/>
        </a:p>
      </dgm:t>
    </dgm:pt>
    <dgm:pt modelId="{97CF5C0C-8F3D-4D14-BE6C-57AD9B2EFD1E}" type="sibTrans" cxnId="{5B04031C-FD01-4AB9-BD00-6B6065395A90}">
      <dgm:prSet/>
      <dgm:spPr/>
      <dgm:t>
        <a:bodyPr/>
        <a:lstStyle/>
        <a:p>
          <a:endParaRPr lang="id-ID"/>
        </a:p>
      </dgm:t>
    </dgm:pt>
    <dgm:pt modelId="{36601DF3-AF82-4BA4-B149-054CD1A63A71}">
      <dgm:prSet custT="1"/>
      <dgm:spPr/>
      <dgm:t>
        <a:bodyPr/>
        <a:lstStyle/>
        <a:p>
          <a:r>
            <a:rPr lang="id-ID" sz="1800" b="1" dirty="0" smtClean="0">
              <a:solidFill>
                <a:schemeClr val="bg2">
                  <a:lumMod val="25000"/>
                </a:schemeClr>
              </a:solidFill>
            </a:rPr>
            <a:t>Grup </a:t>
          </a:r>
          <a:r>
            <a:rPr lang="id-ID" sz="1800" b="1" i="1" dirty="0" smtClean="0">
              <a:solidFill>
                <a:schemeClr val="bg2">
                  <a:lumMod val="25000"/>
                </a:schemeClr>
              </a:solidFill>
            </a:rPr>
            <a:t>lifestyle intervention: </a:t>
          </a:r>
          <a:r>
            <a:rPr lang="id-ID" sz="1800" b="1" dirty="0" smtClean="0">
              <a:solidFill>
                <a:schemeClr val="bg2">
                  <a:lumMod val="25000"/>
                </a:schemeClr>
              </a:solidFill>
            </a:rPr>
            <a:t>perubahan pola makan &amp; olahraga (target pe</a:t>
          </a:r>
          <a:r>
            <a:rPr lang="id-ID" sz="1800" b="1" dirty="0" smtClean="0">
              <a:solidFill>
                <a:schemeClr val="bg2">
                  <a:lumMod val="25000"/>
                </a:schemeClr>
              </a:solidFill>
              <a:latin typeface="Calibri"/>
            </a:rPr>
            <a:t>↓</a:t>
          </a:r>
          <a:r>
            <a:rPr lang="id-ID" sz="1800" b="1" dirty="0" smtClean="0">
              <a:solidFill>
                <a:schemeClr val="bg2">
                  <a:lumMod val="25000"/>
                </a:schemeClr>
              </a:solidFill>
            </a:rPr>
            <a:t> BB 7-10% 6 bulan pertama &amp; jaga pe</a:t>
          </a:r>
          <a:r>
            <a:rPr lang="id-ID" sz="1800" b="1" dirty="0" smtClean="0">
              <a:solidFill>
                <a:schemeClr val="bg2">
                  <a:lumMod val="25000"/>
                </a:schemeClr>
              </a:solidFill>
              <a:latin typeface="Calibri"/>
            </a:rPr>
            <a:t>↓</a:t>
          </a:r>
          <a:r>
            <a:rPr lang="id-ID" sz="1800" b="1" dirty="0" smtClean="0">
              <a:solidFill>
                <a:schemeClr val="bg2">
                  <a:lumMod val="25000"/>
                </a:schemeClr>
              </a:solidFill>
            </a:rPr>
            <a:t> BB stabil - akhir perlakuan)</a:t>
          </a:r>
          <a:endParaRPr lang="id-ID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6C71CA81-F4A7-44E9-AA77-0802BC0E78EF}" type="parTrans" cxnId="{547C94F7-4786-4FD0-92A5-5FE9AC9D87BB}">
      <dgm:prSet/>
      <dgm:spPr/>
      <dgm:t>
        <a:bodyPr/>
        <a:lstStyle/>
        <a:p>
          <a:endParaRPr lang="id-ID"/>
        </a:p>
      </dgm:t>
    </dgm:pt>
    <dgm:pt modelId="{7863E3E5-DB93-4014-A99D-65C50F4DC990}" type="sibTrans" cxnId="{547C94F7-4786-4FD0-92A5-5FE9AC9D87BB}">
      <dgm:prSet/>
      <dgm:spPr/>
      <dgm:t>
        <a:bodyPr/>
        <a:lstStyle/>
        <a:p>
          <a:endParaRPr lang="id-ID"/>
        </a:p>
      </dgm:t>
    </dgm:pt>
    <dgm:pt modelId="{0EBAF9B6-6FB8-4EA3-8444-2096664BD3C0}">
      <dgm:prSet/>
      <dgm:spPr/>
      <dgm:t>
        <a:bodyPr/>
        <a:lstStyle/>
        <a:p>
          <a:r>
            <a:rPr lang="id-ID" b="1" dirty="0" smtClean="0"/>
            <a:t>Fujikawa, 2004</a:t>
          </a:r>
          <a:endParaRPr lang="id-ID" b="1" dirty="0"/>
        </a:p>
      </dgm:t>
    </dgm:pt>
    <dgm:pt modelId="{5E3F813B-A0F6-4251-89B1-FF03150D2DAC}" type="parTrans" cxnId="{F4F6C168-BEE0-4EA0-A5F5-D1381A691DED}">
      <dgm:prSet/>
      <dgm:spPr/>
      <dgm:t>
        <a:bodyPr/>
        <a:lstStyle/>
        <a:p>
          <a:endParaRPr lang="id-ID"/>
        </a:p>
      </dgm:t>
    </dgm:pt>
    <dgm:pt modelId="{52347EE2-63E3-439F-8037-759583B56658}" type="sibTrans" cxnId="{F4F6C168-BEE0-4EA0-A5F5-D1381A691DED}">
      <dgm:prSet/>
      <dgm:spPr/>
      <dgm:t>
        <a:bodyPr/>
        <a:lstStyle/>
        <a:p>
          <a:endParaRPr lang="id-ID"/>
        </a:p>
      </dgm:t>
    </dgm:pt>
    <dgm:pt modelId="{EB6FBF7F-0FFB-41D1-8BC3-EE119C2EA8C6}">
      <dgm:prSet custT="1"/>
      <dgm:spPr/>
      <dgm:t>
        <a:bodyPr/>
        <a:lstStyle/>
        <a:p>
          <a:r>
            <a:rPr lang="id-ID" sz="1800" b="1" dirty="0" smtClean="0">
              <a:solidFill>
                <a:schemeClr val="bg2">
                  <a:lumMod val="25000"/>
                </a:schemeClr>
              </a:solidFill>
            </a:rPr>
            <a:t>Wanita 65 tahun, obesitas ringan, hiperlipidemia, histopatologik: NASH</a:t>
          </a:r>
          <a:r>
            <a:rPr lang="id-ID" sz="1800" b="1" dirty="0" smtClean="0">
              <a:solidFill>
                <a:schemeClr val="bg2">
                  <a:lumMod val="25000"/>
                </a:schemeClr>
              </a:solidFill>
              <a:sym typeface="Wingdings" pitchFamily="2" charset="2"/>
            </a:rPr>
            <a:t> </a:t>
          </a:r>
          <a:r>
            <a:rPr lang="id-ID" sz="1800" b="1" dirty="0" smtClean="0">
              <a:solidFill>
                <a:schemeClr val="bg2">
                  <a:lumMod val="25000"/>
                </a:schemeClr>
              </a:solidFill>
            </a:rPr>
            <a:t>terapi diet (target 1,280 kcal/hari atau 25 kcal/kg/hari) &amp; olahraga (target 180 kcal/hari) sampai pe</a:t>
          </a:r>
          <a:r>
            <a:rPr lang="id-ID" sz="1800" b="1" dirty="0" smtClean="0">
              <a:solidFill>
                <a:schemeClr val="bg2">
                  <a:lumMod val="25000"/>
                </a:schemeClr>
              </a:solidFill>
              <a:latin typeface="Calibri"/>
            </a:rPr>
            <a:t>↓</a:t>
          </a:r>
          <a:r>
            <a:rPr lang="id-ID" sz="1800" b="1" dirty="0" smtClean="0">
              <a:solidFill>
                <a:schemeClr val="bg2">
                  <a:lumMod val="25000"/>
                </a:schemeClr>
              </a:solidFill>
            </a:rPr>
            <a:t> BB dari 58 kg jadi 53 kg (BMI 22,9 kg/m)</a:t>
          </a:r>
          <a:endParaRPr lang="id-ID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658697D8-6961-49B4-8881-F562AE6163E0}" type="parTrans" cxnId="{18AA9983-0EBE-47A1-96D2-555A5565B9B5}">
      <dgm:prSet/>
      <dgm:spPr/>
      <dgm:t>
        <a:bodyPr/>
        <a:lstStyle/>
        <a:p>
          <a:endParaRPr lang="id-ID"/>
        </a:p>
      </dgm:t>
    </dgm:pt>
    <dgm:pt modelId="{6787AF16-AF3D-4332-9B20-B9CB1EDEA616}" type="sibTrans" cxnId="{18AA9983-0EBE-47A1-96D2-555A5565B9B5}">
      <dgm:prSet/>
      <dgm:spPr/>
      <dgm:t>
        <a:bodyPr/>
        <a:lstStyle/>
        <a:p>
          <a:endParaRPr lang="id-ID"/>
        </a:p>
      </dgm:t>
    </dgm:pt>
    <dgm:pt modelId="{D277EFB1-5A3E-49D0-9DF8-8B1A62530098}">
      <dgm:prSet custT="1"/>
      <dgm:spPr/>
      <dgm:t>
        <a:bodyPr/>
        <a:lstStyle/>
        <a:p>
          <a:r>
            <a:rPr lang="id-ID" sz="2000" b="0" dirty="0" smtClean="0">
              <a:solidFill>
                <a:schemeClr val="bg2">
                  <a:lumMod val="25000"/>
                </a:schemeClr>
              </a:solidFill>
              <a:sym typeface="Wingdings" pitchFamily="2" charset="2"/>
            </a:rPr>
            <a:t> </a:t>
          </a:r>
          <a:r>
            <a:rPr lang="id-ID" sz="2000" b="1" dirty="0" smtClean="0">
              <a:solidFill>
                <a:schemeClr val="accent3">
                  <a:lumMod val="75000"/>
                </a:schemeClr>
              </a:solidFill>
            </a:rPr>
            <a:t>pe</a:t>
          </a:r>
          <a:r>
            <a:rPr lang="id-ID" sz="2000" b="1" dirty="0" smtClean="0">
              <a:solidFill>
                <a:schemeClr val="accent3">
                  <a:lumMod val="75000"/>
                </a:schemeClr>
              </a:solidFill>
              <a:latin typeface="Calibri"/>
            </a:rPr>
            <a:t>↓</a:t>
          </a:r>
          <a:r>
            <a:rPr lang="id-ID" sz="2000" b="1" dirty="0" smtClean="0">
              <a:solidFill>
                <a:schemeClr val="accent3">
                  <a:lumMod val="75000"/>
                </a:schemeClr>
              </a:solidFill>
            </a:rPr>
            <a:t> BB dan lemak &gt; grup kontrol</a:t>
          </a:r>
          <a:endParaRPr lang="id-ID" sz="2000" b="1" dirty="0">
            <a:solidFill>
              <a:schemeClr val="accent3">
                <a:lumMod val="75000"/>
              </a:schemeClr>
            </a:solidFill>
          </a:endParaRPr>
        </a:p>
      </dgm:t>
    </dgm:pt>
    <dgm:pt modelId="{8EA0F620-3F88-436D-BC43-11C349D938B1}" type="parTrans" cxnId="{2CAB085A-60CC-417A-AE34-E15F36B03EF1}">
      <dgm:prSet/>
      <dgm:spPr/>
      <dgm:t>
        <a:bodyPr/>
        <a:lstStyle/>
        <a:p>
          <a:endParaRPr lang="id-ID"/>
        </a:p>
      </dgm:t>
    </dgm:pt>
    <dgm:pt modelId="{ED7191FB-BB23-4582-AD5B-70742207750C}" type="sibTrans" cxnId="{2CAB085A-60CC-417A-AE34-E15F36B03EF1}">
      <dgm:prSet/>
      <dgm:spPr/>
      <dgm:t>
        <a:bodyPr/>
        <a:lstStyle/>
        <a:p>
          <a:endParaRPr lang="id-ID"/>
        </a:p>
      </dgm:t>
    </dgm:pt>
    <dgm:pt modelId="{DC836C49-EB09-4FC1-9233-4C86431341E0}">
      <dgm:prSet custT="1"/>
      <dgm:spPr/>
      <dgm:t>
        <a:bodyPr/>
        <a:lstStyle/>
        <a:p>
          <a:r>
            <a:rPr lang="id-ID" sz="1800" b="1" dirty="0" smtClean="0">
              <a:solidFill>
                <a:schemeClr val="bg2">
                  <a:lumMod val="25000"/>
                </a:schemeClr>
              </a:solidFill>
              <a:sym typeface="Wingdings" pitchFamily="2" charset="2"/>
            </a:rPr>
            <a:t> </a:t>
          </a:r>
          <a:r>
            <a:rPr lang="id-ID" sz="1800" b="1" dirty="0" smtClean="0">
              <a:solidFill>
                <a:schemeClr val="accent3">
                  <a:lumMod val="75000"/>
                </a:schemeClr>
              </a:solidFill>
            </a:rPr>
            <a:t>perbaikan </a:t>
          </a:r>
          <a:r>
            <a:rPr lang="id-ID" sz="1800" b="1" i="1" dirty="0" smtClean="0">
              <a:solidFill>
                <a:schemeClr val="accent3">
                  <a:lumMod val="75000"/>
                </a:schemeClr>
              </a:solidFill>
            </a:rPr>
            <a:t>NASH histological activity score</a:t>
          </a:r>
          <a:r>
            <a:rPr lang="id-ID" sz="1800" b="1" dirty="0" smtClean="0">
              <a:solidFill>
                <a:schemeClr val="accent3">
                  <a:lumMod val="75000"/>
                </a:schemeClr>
              </a:solidFill>
            </a:rPr>
            <a:t> pada yang mengalami pe</a:t>
          </a:r>
          <a:r>
            <a:rPr lang="id-ID" sz="1800" b="1" dirty="0" smtClean="0">
              <a:solidFill>
                <a:schemeClr val="accent3">
                  <a:lumMod val="75000"/>
                </a:schemeClr>
              </a:solidFill>
              <a:latin typeface="Calibri"/>
            </a:rPr>
            <a:t>↓</a:t>
          </a:r>
          <a:r>
            <a:rPr lang="id-ID" sz="1800" b="1" dirty="0" smtClean="0">
              <a:solidFill>
                <a:schemeClr val="accent3">
                  <a:lumMod val="75000"/>
                </a:schemeClr>
              </a:solidFill>
            </a:rPr>
            <a:t> BB dalam jumlah banyak/sedikit.</a:t>
          </a:r>
          <a:endParaRPr lang="id-ID" sz="1600" b="1" dirty="0">
            <a:solidFill>
              <a:schemeClr val="accent3">
                <a:lumMod val="75000"/>
              </a:schemeClr>
            </a:solidFill>
          </a:endParaRPr>
        </a:p>
      </dgm:t>
    </dgm:pt>
    <dgm:pt modelId="{5E2F2C64-A67A-4202-8FEC-3E0F59D241D4}" type="parTrans" cxnId="{D432BADC-C30E-416F-A589-C2A1CAE5F218}">
      <dgm:prSet/>
      <dgm:spPr/>
      <dgm:t>
        <a:bodyPr/>
        <a:lstStyle/>
        <a:p>
          <a:endParaRPr lang="id-ID"/>
        </a:p>
      </dgm:t>
    </dgm:pt>
    <dgm:pt modelId="{5D0C50BD-9204-4DBA-99A6-BDD4960E4B4B}" type="sibTrans" cxnId="{D432BADC-C30E-416F-A589-C2A1CAE5F218}">
      <dgm:prSet/>
      <dgm:spPr/>
      <dgm:t>
        <a:bodyPr/>
        <a:lstStyle/>
        <a:p>
          <a:endParaRPr lang="id-ID"/>
        </a:p>
      </dgm:t>
    </dgm:pt>
    <dgm:pt modelId="{22CEA693-0757-47BE-9AB7-DCF7D598AD36}">
      <dgm:prSet custT="1"/>
      <dgm:spPr/>
      <dgm:t>
        <a:bodyPr/>
        <a:lstStyle/>
        <a:p>
          <a:r>
            <a:rPr lang="id-ID" sz="1800" dirty="0" smtClean="0">
              <a:solidFill>
                <a:schemeClr val="accent3">
                  <a:lumMod val="75000"/>
                </a:schemeClr>
              </a:solidFill>
              <a:sym typeface="Wingdings" pitchFamily="2" charset="2"/>
            </a:rPr>
            <a:t> </a:t>
          </a:r>
          <a:r>
            <a:rPr lang="id-ID" sz="1800" b="1" dirty="0" smtClean="0">
              <a:solidFill>
                <a:schemeClr val="accent3">
                  <a:lumMod val="75000"/>
                </a:schemeClr>
              </a:solidFill>
            </a:rPr>
            <a:t>1 tahun kemudian perbaikan steatosis, nekroinflamasi, dan fibrosis</a:t>
          </a:r>
          <a:endParaRPr lang="id-ID" sz="1800" b="1" dirty="0">
            <a:solidFill>
              <a:schemeClr val="accent3">
                <a:lumMod val="75000"/>
              </a:schemeClr>
            </a:solidFill>
          </a:endParaRPr>
        </a:p>
      </dgm:t>
    </dgm:pt>
    <dgm:pt modelId="{7DE04E16-0CE8-4331-B675-F942ED1DF9BB}" type="parTrans" cxnId="{A48AD997-DDE5-4D23-88E5-F95B07CDB6FD}">
      <dgm:prSet/>
      <dgm:spPr/>
      <dgm:t>
        <a:bodyPr/>
        <a:lstStyle/>
        <a:p>
          <a:endParaRPr lang="id-ID"/>
        </a:p>
      </dgm:t>
    </dgm:pt>
    <dgm:pt modelId="{3291E67C-7806-437D-9337-C74639DBBF11}" type="sibTrans" cxnId="{A48AD997-DDE5-4D23-88E5-F95B07CDB6FD}">
      <dgm:prSet/>
      <dgm:spPr/>
      <dgm:t>
        <a:bodyPr/>
        <a:lstStyle/>
        <a:p>
          <a:endParaRPr lang="id-ID"/>
        </a:p>
      </dgm:t>
    </dgm:pt>
    <dgm:pt modelId="{959ADD88-9D7D-4070-BEDF-C72DFCB4BC63}" type="pres">
      <dgm:prSet presAssocID="{3152FB66-3E88-4D65-96E8-2BBE0C3E0C3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59F61CB-EA43-493D-8BAE-CA66D429D8F8}" type="pres">
      <dgm:prSet presAssocID="{047974D7-1B54-4868-A715-099887A34118}" presName="composite" presStyleCnt="0"/>
      <dgm:spPr/>
    </dgm:pt>
    <dgm:pt modelId="{116EBB68-E489-45AD-9F09-6DA31E0DFE52}" type="pres">
      <dgm:prSet presAssocID="{047974D7-1B54-4868-A715-099887A3411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61AB80-63B2-4671-A3D6-2E3C48C5B318}" type="pres">
      <dgm:prSet presAssocID="{047974D7-1B54-4868-A715-099887A3411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060554-5AF8-476D-BE78-B2B9DEF44994}" type="pres">
      <dgm:prSet presAssocID="{5B071D0A-F79E-492B-80F9-7DC0FD6F92B2}" presName="sp" presStyleCnt="0"/>
      <dgm:spPr/>
    </dgm:pt>
    <dgm:pt modelId="{28887A52-3861-43D7-9109-31F334448371}" type="pres">
      <dgm:prSet presAssocID="{84278090-D16C-41C8-9DAA-72D88E50C824}" presName="composite" presStyleCnt="0"/>
      <dgm:spPr/>
    </dgm:pt>
    <dgm:pt modelId="{229BC15A-F8D9-446D-923A-CB1C07B7A788}" type="pres">
      <dgm:prSet presAssocID="{84278090-D16C-41C8-9DAA-72D88E50C82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3C1DE9B-B755-441B-B005-3F937A1A4599}" type="pres">
      <dgm:prSet presAssocID="{84278090-D16C-41C8-9DAA-72D88E50C82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BE0F50-28D0-4ABA-9ACD-820552553C9A}" type="pres">
      <dgm:prSet presAssocID="{238EDA1B-1109-4688-A993-6C0204237C7F}" presName="sp" presStyleCnt="0"/>
      <dgm:spPr/>
    </dgm:pt>
    <dgm:pt modelId="{305763A6-27A7-4E83-8572-8C299635C993}" type="pres">
      <dgm:prSet presAssocID="{3546BA71-A267-4CE5-827A-A2B1EFCF9509}" presName="composite" presStyleCnt="0"/>
      <dgm:spPr/>
    </dgm:pt>
    <dgm:pt modelId="{035E3B66-B90A-4007-8BB2-FFC003583099}" type="pres">
      <dgm:prSet presAssocID="{3546BA71-A267-4CE5-827A-A2B1EFCF950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FED336-095A-4451-A8F9-2D7552789508}" type="pres">
      <dgm:prSet presAssocID="{3546BA71-A267-4CE5-827A-A2B1EFCF9509}" presName="descendantText" presStyleLbl="alignAcc1" presStyleIdx="2" presStyleCnt="4" custScaleY="122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B72E4FB-0125-469F-89B3-F987E4892574}" type="pres">
      <dgm:prSet presAssocID="{C75B140F-9695-49BC-9720-C763385F9DB9}" presName="sp" presStyleCnt="0"/>
      <dgm:spPr/>
    </dgm:pt>
    <dgm:pt modelId="{61DB4E23-559A-42E8-8951-F550C0711088}" type="pres">
      <dgm:prSet presAssocID="{0EBAF9B6-6FB8-4EA3-8444-2096664BD3C0}" presName="composite" presStyleCnt="0"/>
      <dgm:spPr/>
    </dgm:pt>
    <dgm:pt modelId="{0741CF86-79A9-4945-893A-2C863C38E7BB}" type="pres">
      <dgm:prSet presAssocID="{0EBAF9B6-6FB8-4EA3-8444-2096664BD3C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336A7C2-85B8-48C7-ABED-6E95E53CA254}" type="pres">
      <dgm:prSet presAssocID="{0EBAF9B6-6FB8-4EA3-8444-2096664BD3C0}" presName="descendantText" presStyleLbl="alignAcc1" presStyleIdx="3" presStyleCnt="4" custScaleY="13709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828C7B1-D983-4665-B964-A417650DCBE3}" type="presOf" srcId="{0EBAF9B6-6FB8-4EA3-8444-2096664BD3C0}" destId="{0741CF86-79A9-4945-893A-2C863C38E7BB}" srcOrd="0" destOrd="0" presId="urn:microsoft.com/office/officeart/2005/8/layout/chevron2"/>
    <dgm:cxn modelId="{FAAFB729-AABB-4BE8-9759-EBDC7B950F05}" srcId="{84278090-D16C-41C8-9DAA-72D88E50C824}" destId="{092DF82A-1CCA-4E59-8102-6E4E9D93FDE1}" srcOrd="0" destOrd="0" parTransId="{1F7975D3-3647-4B39-9A60-FF9BAD9A9C75}" sibTransId="{2A3B9C4E-B032-4B6D-96A4-CD3D4BF57E02}"/>
    <dgm:cxn modelId="{B4B38DC7-27A1-42EC-89EC-5F002D83AE62}" srcId="{3152FB66-3E88-4D65-96E8-2BBE0C3E0C38}" destId="{84278090-D16C-41C8-9DAA-72D88E50C824}" srcOrd="1" destOrd="0" parTransId="{323566E8-CA30-47AB-BE1B-ACEA9653DB16}" sibTransId="{238EDA1B-1109-4688-A993-6C0204237C7F}"/>
    <dgm:cxn modelId="{0E60134D-A8A8-433A-B6C8-E305444CD646}" srcId="{3152FB66-3E88-4D65-96E8-2BBE0C3E0C38}" destId="{047974D7-1B54-4868-A715-099887A34118}" srcOrd="0" destOrd="0" parTransId="{8F576818-40D0-4060-867A-A778FBEE19F7}" sibTransId="{5B071D0A-F79E-492B-80F9-7DC0FD6F92B2}"/>
    <dgm:cxn modelId="{48F6C33E-A65B-4870-95FD-3587411A36E1}" type="presOf" srcId="{36601DF3-AF82-4BA4-B149-054CD1A63A71}" destId="{1AFED336-095A-4451-A8F9-2D7552789508}" srcOrd="0" destOrd="1" presId="urn:microsoft.com/office/officeart/2005/8/layout/chevron2"/>
    <dgm:cxn modelId="{A48AD997-DDE5-4D23-88E5-F95B07CDB6FD}" srcId="{0EBAF9B6-6FB8-4EA3-8444-2096664BD3C0}" destId="{22CEA693-0757-47BE-9AB7-DCF7D598AD36}" srcOrd="1" destOrd="0" parTransId="{7DE04E16-0CE8-4331-B675-F942ED1DF9BB}" sibTransId="{3291E67C-7806-437D-9337-C74639DBBF11}"/>
    <dgm:cxn modelId="{2E27F18C-88DB-4651-84D6-FED708826213}" type="presOf" srcId="{22CEA693-0757-47BE-9AB7-DCF7D598AD36}" destId="{B336A7C2-85B8-48C7-ABED-6E95E53CA254}" srcOrd="0" destOrd="1" presId="urn:microsoft.com/office/officeart/2005/8/layout/chevron2"/>
    <dgm:cxn modelId="{2FC2FEC5-2CB7-47AF-8A77-57D052259556}" type="presOf" srcId="{3546BA71-A267-4CE5-827A-A2B1EFCF9509}" destId="{035E3B66-B90A-4007-8BB2-FFC003583099}" srcOrd="0" destOrd="0" presId="urn:microsoft.com/office/officeart/2005/8/layout/chevron2"/>
    <dgm:cxn modelId="{6548076A-2772-4437-BD56-93985B4DF95C}" type="presOf" srcId="{502C82A9-77CC-42F6-B943-9FAE20D3AC48}" destId="{1AFED336-095A-4451-A8F9-2D7552789508}" srcOrd="0" destOrd="0" presId="urn:microsoft.com/office/officeart/2005/8/layout/chevron2"/>
    <dgm:cxn modelId="{547C94F7-4786-4FD0-92A5-5FE9AC9D87BB}" srcId="{3546BA71-A267-4CE5-827A-A2B1EFCF9509}" destId="{36601DF3-AF82-4BA4-B149-054CD1A63A71}" srcOrd="1" destOrd="0" parTransId="{6C71CA81-F4A7-44E9-AA77-0802BC0E78EF}" sibTransId="{7863E3E5-DB93-4014-A99D-65C50F4DC990}"/>
    <dgm:cxn modelId="{2CAB085A-60CC-417A-AE34-E15F36B03EF1}" srcId="{047974D7-1B54-4868-A715-099887A34118}" destId="{D277EFB1-5A3E-49D0-9DF8-8B1A62530098}" srcOrd="1" destOrd="0" parTransId="{8EA0F620-3F88-436D-BC43-11C349D938B1}" sibTransId="{ED7191FB-BB23-4582-AD5B-70742207750C}"/>
    <dgm:cxn modelId="{FC4B7B80-FD46-43A5-8D96-D1AAAF221BF1}" type="presOf" srcId="{092DF82A-1CCA-4E59-8102-6E4E9D93FDE1}" destId="{53C1DE9B-B755-441B-B005-3F937A1A4599}" srcOrd="0" destOrd="0" presId="urn:microsoft.com/office/officeart/2005/8/layout/chevron2"/>
    <dgm:cxn modelId="{D432BADC-C30E-416F-A589-C2A1CAE5F218}" srcId="{3546BA71-A267-4CE5-827A-A2B1EFCF9509}" destId="{DC836C49-EB09-4FC1-9233-4C86431341E0}" srcOrd="2" destOrd="0" parTransId="{5E2F2C64-A67A-4202-8FEC-3E0F59D241D4}" sibTransId="{5D0C50BD-9204-4DBA-99A6-BDD4960E4B4B}"/>
    <dgm:cxn modelId="{C85201FD-D419-455B-8FFB-E5AAE0D41D71}" type="presOf" srcId="{D277EFB1-5A3E-49D0-9DF8-8B1A62530098}" destId="{2461AB80-63B2-4671-A3D6-2E3C48C5B318}" srcOrd="0" destOrd="1" presId="urn:microsoft.com/office/officeart/2005/8/layout/chevron2"/>
    <dgm:cxn modelId="{7E23035A-2C67-46E1-816D-CC5EF20EC1DE}" type="presOf" srcId="{84278090-D16C-41C8-9DAA-72D88E50C824}" destId="{229BC15A-F8D9-446D-923A-CB1C07B7A788}" srcOrd="0" destOrd="0" presId="urn:microsoft.com/office/officeart/2005/8/layout/chevron2"/>
    <dgm:cxn modelId="{18AA9983-0EBE-47A1-96D2-555A5565B9B5}" srcId="{0EBAF9B6-6FB8-4EA3-8444-2096664BD3C0}" destId="{EB6FBF7F-0FFB-41D1-8BC3-EE119C2EA8C6}" srcOrd="0" destOrd="0" parTransId="{658697D8-6961-49B4-8881-F562AE6163E0}" sibTransId="{6787AF16-AF3D-4332-9B20-B9CB1EDEA616}"/>
    <dgm:cxn modelId="{D0931733-6FCF-451D-8CE4-B48DE9992E36}" type="presOf" srcId="{3152FB66-3E88-4D65-96E8-2BBE0C3E0C38}" destId="{959ADD88-9D7D-4070-BEDF-C72DFCB4BC63}" srcOrd="0" destOrd="0" presId="urn:microsoft.com/office/officeart/2005/8/layout/chevron2"/>
    <dgm:cxn modelId="{D0BE6111-BF87-4FBB-8001-2B5F73C84C47}" srcId="{3152FB66-3E88-4D65-96E8-2BBE0C3E0C38}" destId="{3546BA71-A267-4CE5-827A-A2B1EFCF9509}" srcOrd="2" destOrd="0" parTransId="{FFA28846-1B78-4599-81BC-C92E4864C118}" sibTransId="{C75B140F-9695-49BC-9720-C763385F9DB9}"/>
    <dgm:cxn modelId="{5B04031C-FD01-4AB9-BD00-6B6065395A90}" srcId="{047974D7-1B54-4868-A715-099887A34118}" destId="{18BBD9B4-3A0F-4F40-B092-A8807E37BF0E}" srcOrd="0" destOrd="0" parTransId="{83578E7C-1798-4009-AA8D-97B2C755D158}" sibTransId="{97CF5C0C-8F3D-4D14-BE6C-57AD9B2EFD1E}"/>
    <dgm:cxn modelId="{4E7996BB-C4F2-4E1F-AD22-634CEF84F528}" srcId="{3546BA71-A267-4CE5-827A-A2B1EFCF9509}" destId="{502C82A9-77CC-42F6-B943-9FAE20D3AC48}" srcOrd="0" destOrd="0" parTransId="{13D94E7A-3FA7-4199-A11E-15A5EA51CEBA}" sibTransId="{063CC63F-9F91-491C-9D20-824DE90D80F0}"/>
    <dgm:cxn modelId="{41536DB1-B7AA-47B2-AB4D-0B4654C483A8}" type="presOf" srcId="{DC836C49-EB09-4FC1-9233-4C86431341E0}" destId="{1AFED336-095A-4451-A8F9-2D7552789508}" srcOrd="0" destOrd="2" presId="urn:microsoft.com/office/officeart/2005/8/layout/chevron2"/>
    <dgm:cxn modelId="{CB85283A-59CD-4DC8-8373-9A0E18D6989A}" type="presOf" srcId="{18BBD9B4-3A0F-4F40-B092-A8807E37BF0E}" destId="{2461AB80-63B2-4671-A3D6-2E3C48C5B318}" srcOrd="0" destOrd="0" presId="urn:microsoft.com/office/officeart/2005/8/layout/chevron2"/>
    <dgm:cxn modelId="{860FACA3-9C88-4F33-BCD6-D3BD3E57D03C}" type="presOf" srcId="{EB6FBF7F-0FFB-41D1-8BC3-EE119C2EA8C6}" destId="{B336A7C2-85B8-48C7-ABED-6E95E53CA254}" srcOrd="0" destOrd="0" presId="urn:microsoft.com/office/officeart/2005/8/layout/chevron2"/>
    <dgm:cxn modelId="{B9DEBE4B-2771-459A-A7A5-E30CED98D8E5}" type="presOf" srcId="{047974D7-1B54-4868-A715-099887A34118}" destId="{116EBB68-E489-45AD-9F09-6DA31E0DFE52}" srcOrd="0" destOrd="0" presId="urn:microsoft.com/office/officeart/2005/8/layout/chevron2"/>
    <dgm:cxn modelId="{F4F6C168-BEE0-4EA0-A5F5-D1381A691DED}" srcId="{3152FB66-3E88-4D65-96E8-2BBE0C3E0C38}" destId="{0EBAF9B6-6FB8-4EA3-8444-2096664BD3C0}" srcOrd="3" destOrd="0" parTransId="{5E3F813B-A0F6-4251-89B1-FF03150D2DAC}" sibTransId="{52347EE2-63E3-439F-8037-759583B56658}"/>
    <dgm:cxn modelId="{6E26A8DA-FFD2-47E4-B5B1-38B05FF9C6D9}" type="presParOf" srcId="{959ADD88-9D7D-4070-BEDF-C72DFCB4BC63}" destId="{359F61CB-EA43-493D-8BAE-CA66D429D8F8}" srcOrd="0" destOrd="0" presId="urn:microsoft.com/office/officeart/2005/8/layout/chevron2"/>
    <dgm:cxn modelId="{E763CE23-5814-4B27-ADE8-9D09D184E94E}" type="presParOf" srcId="{359F61CB-EA43-493D-8BAE-CA66D429D8F8}" destId="{116EBB68-E489-45AD-9F09-6DA31E0DFE52}" srcOrd="0" destOrd="0" presId="urn:microsoft.com/office/officeart/2005/8/layout/chevron2"/>
    <dgm:cxn modelId="{8A6D4976-D55B-473F-B62A-A42830592756}" type="presParOf" srcId="{359F61CB-EA43-493D-8BAE-CA66D429D8F8}" destId="{2461AB80-63B2-4671-A3D6-2E3C48C5B318}" srcOrd="1" destOrd="0" presId="urn:microsoft.com/office/officeart/2005/8/layout/chevron2"/>
    <dgm:cxn modelId="{A5F641B9-DD02-4A0C-A486-F8AFC0D37974}" type="presParOf" srcId="{959ADD88-9D7D-4070-BEDF-C72DFCB4BC63}" destId="{5E060554-5AF8-476D-BE78-B2B9DEF44994}" srcOrd="1" destOrd="0" presId="urn:microsoft.com/office/officeart/2005/8/layout/chevron2"/>
    <dgm:cxn modelId="{2E0D0CE0-3474-4477-9F0A-CA48F5B990E0}" type="presParOf" srcId="{959ADD88-9D7D-4070-BEDF-C72DFCB4BC63}" destId="{28887A52-3861-43D7-9109-31F334448371}" srcOrd="2" destOrd="0" presId="urn:microsoft.com/office/officeart/2005/8/layout/chevron2"/>
    <dgm:cxn modelId="{B1FBC9BD-8694-4B46-93DB-B19887CC5F9F}" type="presParOf" srcId="{28887A52-3861-43D7-9109-31F334448371}" destId="{229BC15A-F8D9-446D-923A-CB1C07B7A788}" srcOrd="0" destOrd="0" presId="urn:microsoft.com/office/officeart/2005/8/layout/chevron2"/>
    <dgm:cxn modelId="{9A2D80C2-205E-4C45-8B79-B246C1F04902}" type="presParOf" srcId="{28887A52-3861-43D7-9109-31F334448371}" destId="{53C1DE9B-B755-441B-B005-3F937A1A4599}" srcOrd="1" destOrd="0" presId="urn:microsoft.com/office/officeart/2005/8/layout/chevron2"/>
    <dgm:cxn modelId="{0F4C643C-856E-4ABE-8551-DC5BD8CACB53}" type="presParOf" srcId="{959ADD88-9D7D-4070-BEDF-C72DFCB4BC63}" destId="{81BE0F50-28D0-4ABA-9ACD-820552553C9A}" srcOrd="3" destOrd="0" presId="urn:microsoft.com/office/officeart/2005/8/layout/chevron2"/>
    <dgm:cxn modelId="{417BA150-8818-4AF0-B13A-1AC25F156F42}" type="presParOf" srcId="{959ADD88-9D7D-4070-BEDF-C72DFCB4BC63}" destId="{305763A6-27A7-4E83-8572-8C299635C993}" srcOrd="4" destOrd="0" presId="urn:microsoft.com/office/officeart/2005/8/layout/chevron2"/>
    <dgm:cxn modelId="{E1B57B84-B3F4-42A9-BCFD-05B00EC2896B}" type="presParOf" srcId="{305763A6-27A7-4E83-8572-8C299635C993}" destId="{035E3B66-B90A-4007-8BB2-FFC003583099}" srcOrd="0" destOrd="0" presId="urn:microsoft.com/office/officeart/2005/8/layout/chevron2"/>
    <dgm:cxn modelId="{4A102AF7-2734-4FF2-89AF-BB67C271D5BE}" type="presParOf" srcId="{305763A6-27A7-4E83-8572-8C299635C993}" destId="{1AFED336-095A-4451-A8F9-2D7552789508}" srcOrd="1" destOrd="0" presId="urn:microsoft.com/office/officeart/2005/8/layout/chevron2"/>
    <dgm:cxn modelId="{B9CEBA17-C7B0-40EA-87BC-291865CD9A41}" type="presParOf" srcId="{959ADD88-9D7D-4070-BEDF-C72DFCB4BC63}" destId="{1B72E4FB-0125-469F-89B3-F987E4892574}" srcOrd="5" destOrd="0" presId="urn:microsoft.com/office/officeart/2005/8/layout/chevron2"/>
    <dgm:cxn modelId="{1BC5000A-EADF-4E26-87D7-A319BEA7C9B8}" type="presParOf" srcId="{959ADD88-9D7D-4070-BEDF-C72DFCB4BC63}" destId="{61DB4E23-559A-42E8-8951-F550C0711088}" srcOrd="6" destOrd="0" presId="urn:microsoft.com/office/officeart/2005/8/layout/chevron2"/>
    <dgm:cxn modelId="{42D9015F-3EFD-4C3D-8843-68845753B10C}" type="presParOf" srcId="{61DB4E23-559A-42E8-8951-F550C0711088}" destId="{0741CF86-79A9-4945-893A-2C863C38E7BB}" srcOrd="0" destOrd="0" presId="urn:microsoft.com/office/officeart/2005/8/layout/chevron2"/>
    <dgm:cxn modelId="{B50C63E5-8168-4F27-9574-890C3E6AC098}" type="presParOf" srcId="{61DB4E23-559A-42E8-8951-F550C0711088}" destId="{B336A7C2-85B8-48C7-ABED-6E95E53CA254}" srcOrd="1" destOrd="0" presId="urn:microsoft.com/office/officeart/2005/8/layout/chevron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0A93B0-FDBF-403F-BF6D-6147D46C30F3}" type="doc">
      <dgm:prSet loTypeId="urn:microsoft.com/office/officeart/2005/8/layout/pyramid2" loCatId="list" qsTypeId="urn:microsoft.com/office/officeart/2005/8/quickstyle/3d4" qsCatId="3D" csTypeId="urn:microsoft.com/office/officeart/2005/8/colors/accent3_2" csCatId="accent3" phldr="1"/>
      <dgm:spPr/>
    </dgm:pt>
    <dgm:pt modelId="{5B4BFF51-094A-4476-9642-BAF6E0C9EDAA}">
      <dgm:prSet custT="1"/>
      <dgm:spPr/>
      <dgm:t>
        <a:bodyPr/>
        <a:lstStyle/>
        <a:p>
          <a:r>
            <a:rPr lang="id-ID" sz="2000" b="0" dirty="0" smtClean="0"/>
            <a:t>Perlu diteliti lagi tentang mekanisme kalsium me</a:t>
          </a:r>
          <a:r>
            <a:rPr lang="id-ID" sz="2000" b="0" dirty="0" smtClean="0">
              <a:latin typeface="Calibri"/>
            </a:rPr>
            <a:t>↓</a:t>
          </a:r>
          <a:r>
            <a:rPr lang="id-ID" sz="2000" b="0" dirty="0" smtClean="0"/>
            <a:t> BB &amp; mekanisme pe</a:t>
          </a:r>
          <a:r>
            <a:rPr lang="id-ID" sz="2000" b="0" dirty="0" smtClean="0">
              <a:latin typeface="Calibri"/>
            </a:rPr>
            <a:t>↓</a:t>
          </a:r>
          <a:r>
            <a:rPr lang="id-ID" sz="2000" b="0" dirty="0" smtClean="0"/>
            <a:t> BB terhadap perbaikan gambaran </a:t>
          </a:r>
          <a:r>
            <a:rPr lang="id-ID" sz="2000" b="0" dirty="0" smtClean="0"/>
            <a:t>histopatologik steatosis hati</a:t>
          </a:r>
          <a:endParaRPr lang="id-ID" sz="2000" b="0" dirty="0"/>
        </a:p>
      </dgm:t>
    </dgm:pt>
    <dgm:pt modelId="{DFED9A78-7C31-4A6B-8F95-AD2BE9E1F946}" type="parTrans" cxnId="{8CC892A4-F895-4762-AE6F-9F6624151C27}">
      <dgm:prSet/>
      <dgm:spPr/>
      <dgm:t>
        <a:bodyPr/>
        <a:lstStyle/>
        <a:p>
          <a:endParaRPr lang="id-ID"/>
        </a:p>
      </dgm:t>
    </dgm:pt>
    <dgm:pt modelId="{28B2F982-3A9A-4FAD-A989-5C697F9B216F}" type="sibTrans" cxnId="{8CC892A4-F895-4762-AE6F-9F6624151C27}">
      <dgm:prSet/>
      <dgm:spPr/>
      <dgm:t>
        <a:bodyPr/>
        <a:lstStyle/>
        <a:p>
          <a:endParaRPr lang="id-ID"/>
        </a:p>
      </dgm:t>
    </dgm:pt>
    <dgm:pt modelId="{1F1B582F-9AA8-499A-861E-16F5BDA0AD97}">
      <dgm:prSet/>
      <dgm:spPr/>
      <dgm:t>
        <a:bodyPr/>
        <a:lstStyle/>
        <a:p>
          <a:r>
            <a:rPr lang="id-ID" dirty="0" smtClean="0"/>
            <a:t>Perlu diteliti lagi tentang kombinasi kalsium &amp; vitamin D untuk menurunkan berat badan</a:t>
          </a:r>
          <a:endParaRPr lang="id-ID" b="1" dirty="0"/>
        </a:p>
      </dgm:t>
    </dgm:pt>
    <dgm:pt modelId="{E7823642-252A-42EB-8950-BD912D6F6D75}" type="parTrans" cxnId="{B45CCF2E-1AF9-41C1-A56D-97051A811CE1}">
      <dgm:prSet/>
      <dgm:spPr/>
      <dgm:t>
        <a:bodyPr/>
        <a:lstStyle/>
        <a:p>
          <a:endParaRPr lang="id-ID"/>
        </a:p>
      </dgm:t>
    </dgm:pt>
    <dgm:pt modelId="{805A87D0-F7FF-4644-BB18-5D82CB247933}" type="sibTrans" cxnId="{B45CCF2E-1AF9-41C1-A56D-97051A811CE1}">
      <dgm:prSet/>
      <dgm:spPr/>
      <dgm:t>
        <a:bodyPr/>
        <a:lstStyle/>
        <a:p>
          <a:endParaRPr lang="id-ID"/>
        </a:p>
      </dgm:t>
    </dgm:pt>
    <dgm:pt modelId="{E0F438FC-2D5B-47A0-B673-9049DFD3498B}">
      <dgm:prSet custT="1"/>
      <dgm:spPr/>
      <dgm:t>
        <a:bodyPr/>
        <a:lstStyle/>
        <a:p>
          <a:r>
            <a:rPr lang="id-ID" sz="1800" smtClean="0"/>
            <a:t>Perlu diteliti tentang kalsium dan perbaikan gambaran histopatologik steatosis dengan waktu penelitian &gt; 4 minggu</a:t>
          </a:r>
          <a:endParaRPr lang="id-ID" sz="1800" dirty="0"/>
        </a:p>
      </dgm:t>
    </dgm:pt>
    <dgm:pt modelId="{C7BCF529-A1F2-49FF-B8EE-962E185B8EA2}" type="parTrans" cxnId="{5D2419D6-35C7-494B-89C3-7D3ED5370B20}">
      <dgm:prSet/>
      <dgm:spPr/>
      <dgm:t>
        <a:bodyPr/>
        <a:lstStyle/>
        <a:p>
          <a:endParaRPr lang="id-ID"/>
        </a:p>
      </dgm:t>
    </dgm:pt>
    <dgm:pt modelId="{AE8A2242-9853-4C4F-8C66-533BFE780EF7}" type="sibTrans" cxnId="{5D2419D6-35C7-494B-89C3-7D3ED5370B20}">
      <dgm:prSet/>
      <dgm:spPr/>
      <dgm:t>
        <a:bodyPr/>
        <a:lstStyle/>
        <a:p>
          <a:endParaRPr lang="id-ID"/>
        </a:p>
      </dgm:t>
    </dgm:pt>
    <dgm:pt modelId="{5C80F3CC-6BE6-4DC7-AD53-C6B0B5676EE2}">
      <dgm:prSet/>
      <dgm:spPr/>
      <dgm:t>
        <a:bodyPr/>
        <a:lstStyle/>
        <a:p>
          <a:r>
            <a:rPr lang="id-ID" dirty="0" smtClean="0"/>
            <a:t>Perlu diteliti lebih lanjut tentang efek samping kalsium dosis tinggi</a:t>
          </a:r>
          <a:endParaRPr lang="id-ID" dirty="0"/>
        </a:p>
      </dgm:t>
    </dgm:pt>
    <dgm:pt modelId="{D0839B8E-9AA3-4718-A57E-40E0BE12C6C6}" type="parTrans" cxnId="{369373AD-717F-40D8-9063-CE4ED6AE9368}">
      <dgm:prSet/>
      <dgm:spPr/>
      <dgm:t>
        <a:bodyPr/>
        <a:lstStyle/>
        <a:p>
          <a:endParaRPr lang="id-ID"/>
        </a:p>
      </dgm:t>
    </dgm:pt>
    <dgm:pt modelId="{9ABAA2C8-DABB-494E-9E44-6EA4F3E7611E}" type="sibTrans" cxnId="{369373AD-717F-40D8-9063-CE4ED6AE9368}">
      <dgm:prSet/>
      <dgm:spPr/>
      <dgm:t>
        <a:bodyPr/>
        <a:lstStyle/>
        <a:p>
          <a:endParaRPr lang="id-ID"/>
        </a:p>
      </dgm:t>
    </dgm:pt>
    <dgm:pt modelId="{A3E4C868-396C-41C2-9C91-667E534E3FB4}" type="pres">
      <dgm:prSet presAssocID="{720A93B0-FDBF-403F-BF6D-6147D46C30F3}" presName="compositeShape" presStyleCnt="0">
        <dgm:presLayoutVars>
          <dgm:dir/>
          <dgm:resizeHandles/>
        </dgm:presLayoutVars>
      </dgm:prSet>
      <dgm:spPr/>
    </dgm:pt>
    <dgm:pt modelId="{E45FA873-1A4E-4412-BE48-11F35D4F2FBA}" type="pres">
      <dgm:prSet presAssocID="{720A93B0-FDBF-403F-BF6D-6147D46C30F3}" presName="pyramid" presStyleLbl="node1" presStyleIdx="0" presStyleCnt="1"/>
      <dgm:spPr/>
    </dgm:pt>
    <dgm:pt modelId="{62974734-5F95-4E52-9ED3-6CE2E8F2B4A3}" type="pres">
      <dgm:prSet presAssocID="{720A93B0-FDBF-403F-BF6D-6147D46C30F3}" presName="theList" presStyleCnt="0"/>
      <dgm:spPr/>
    </dgm:pt>
    <dgm:pt modelId="{A5DFB3B7-3CB1-4DC7-B4C3-C729C8E45E59}" type="pres">
      <dgm:prSet presAssocID="{5B4BFF51-094A-4476-9642-BAF6E0C9EDAA}" presName="aNode" presStyleLbl="fgAcc1" presStyleIdx="0" presStyleCnt="4" custScaleX="176543" custScaleY="156153" custLinFactNeighborX="1312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59BF35-CEBD-47F0-803E-BF3E44CC5AA4}" type="pres">
      <dgm:prSet presAssocID="{5B4BFF51-094A-4476-9642-BAF6E0C9EDAA}" presName="aSpace" presStyleCnt="0"/>
      <dgm:spPr/>
    </dgm:pt>
    <dgm:pt modelId="{25D25C37-0C12-419E-97F5-637538B0FBA9}" type="pres">
      <dgm:prSet presAssocID="{E0F438FC-2D5B-47A0-B673-9049DFD3498B}" presName="aNode" presStyleLbl="fgAcc1" presStyleIdx="1" presStyleCnt="4" custScaleX="165174" custScaleY="166468" custLinFactNeighborX="1191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326291D-C845-409E-B6A0-C6A0E3F88249}" type="pres">
      <dgm:prSet presAssocID="{E0F438FC-2D5B-47A0-B673-9049DFD3498B}" presName="aSpace" presStyleCnt="0"/>
      <dgm:spPr/>
    </dgm:pt>
    <dgm:pt modelId="{0A36BA2E-2C7D-4DC9-BEF0-F43A828203A6}" type="pres">
      <dgm:prSet presAssocID="{1F1B582F-9AA8-499A-861E-16F5BDA0AD97}" presName="aNode" presStyleLbl="fgAcc1" presStyleIdx="2" presStyleCnt="4" custScaleX="154140" custScaleY="136669" custLinFactNeighborX="1180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DAAA37-92A0-4284-88E3-9FF03F2AA80D}" type="pres">
      <dgm:prSet presAssocID="{1F1B582F-9AA8-499A-861E-16F5BDA0AD97}" presName="aSpace" presStyleCnt="0"/>
      <dgm:spPr/>
    </dgm:pt>
    <dgm:pt modelId="{C48C7DD0-6A33-4864-A933-718790F35030}" type="pres">
      <dgm:prSet presAssocID="{5C80F3CC-6BE6-4DC7-AD53-C6B0B5676EE2}" presName="aNode" presStyleLbl="fgAcc1" presStyleIdx="3" presStyleCnt="4" custScaleX="123205" custScaleY="12946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044A999-A96F-4FBF-A7BB-59188AA122F7}" type="pres">
      <dgm:prSet presAssocID="{5C80F3CC-6BE6-4DC7-AD53-C6B0B5676EE2}" presName="aSpace" presStyleCnt="0"/>
      <dgm:spPr/>
    </dgm:pt>
  </dgm:ptLst>
  <dgm:cxnLst>
    <dgm:cxn modelId="{6432F1E1-F585-4234-8330-B6798BCC2EE1}" type="presOf" srcId="{E0F438FC-2D5B-47A0-B673-9049DFD3498B}" destId="{25D25C37-0C12-419E-97F5-637538B0FBA9}" srcOrd="0" destOrd="0" presId="urn:microsoft.com/office/officeart/2005/8/layout/pyramid2"/>
    <dgm:cxn modelId="{3C71E0EE-58C8-4207-B97A-5CA701C2E042}" type="presOf" srcId="{5B4BFF51-094A-4476-9642-BAF6E0C9EDAA}" destId="{A5DFB3B7-3CB1-4DC7-B4C3-C729C8E45E59}" srcOrd="0" destOrd="0" presId="urn:microsoft.com/office/officeart/2005/8/layout/pyramid2"/>
    <dgm:cxn modelId="{B45CCF2E-1AF9-41C1-A56D-97051A811CE1}" srcId="{720A93B0-FDBF-403F-BF6D-6147D46C30F3}" destId="{1F1B582F-9AA8-499A-861E-16F5BDA0AD97}" srcOrd="2" destOrd="0" parTransId="{E7823642-252A-42EB-8950-BD912D6F6D75}" sibTransId="{805A87D0-F7FF-4644-BB18-5D82CB247933}"/>
    <dgm:cxn modelId="{2E423A16-29CD-4EA2-A11F-729FB13F2FE4}" type="presOf" srcId="{720A93B0-FDBF-403F-BF6D-6147D46C30F3}" destId="{A3E4C868-396C-41C2-9C91-667E534E3FB4}" srcOrd="0" destOrd="0" presId="urn:microsoft.com/office/officeart/2005/8/layout/pyramid2"/>
    <dgm:cxn modelId="{369373AD-717F-40D8-9063-CE4ED6AE9368}" srcId="{720A93B0-FDBF-403F-BF6D-6147D46C30F3}" destId="{5C80F3CC-6BE6-4DC7-AD53-C6B0B5676EE2}" srcOrd="3" destOrd="0" parTransId="{D0839B8E-9AA3-4718-A57E-40E0BE12C6C6}" sibTransId="{9ABAA2C8-DABB-494E-9E44-6EA4F3E7611E}"/>
    <dgm:cxn modelId="{6E2A7344-F6E6-4725-9644-6FCB34EE730F}" type="presOf" srcId="{5C80F3CC-6BE6-4DC7-AD53-C6B0B5676EE2}" destId="{C48C7DD0-6A33-4864-A933-718790F35030}" srcOrd="0" destOrd="0" presId="urn:microsoft.com/office/officeart/2005/8/layout/pyramid2"/>
    <dgm:cxn modelId="{8CC892A4-F895-4762-AE6F-9F6624151C27}" srcId="{720A93B0-FDBF-403F-BF6D-6147D46C30F3}" destId="{5B4BFF51-094A-4476-9642-BAF6E0C9EDAA}" srcOrd="0" destOrd="0" parTransId="{DFED9A78-7C31-4A6B-8F95-AD2BE9E1F946}" sibTransId="{28B2F982-3A9A-4FAD-A989-5C697F9B216F}"/>
    <dgm:cxn modelId="{5D2419D6-35C7-494B-89C3-7D3ED5370B20}" srcId="{720A93B0-FDBF-403F-BF6D-6147D46C30F3}" destId="{E0F438FC-2D5B-47A0-B673-9049DFD3498B}" srcOrd="1" destOrd="0" parTransId="{C7BCF529-A1F2-49FF-B8EE-962E185B8EA2}" sibTransId="{AE8A2242-9853-4C4F-8C66-533BFE780EF7}"/>
    <dgm:cxn modelId="{CE6E2EFD-BA87-486A-8B46-C9809FC5F562}" type="presOf" srcId="{1F1B582F-9AA8-499A-861E-16F5BDA0AD97}" destId="{0A36BA2E-2C7D-4DC9-BEF0-F43A828203A6}" srcOrd="0" destOrd="0" presId="urn:microsoft.com/office/officeart/2005/8/layout/pyramid2"/>
    <dgm:cxn modelId="{0077BEB3-3AD1-4B18-9893-41C1DA142764}" type="presParOf" srcId="{A3E4C868-396C-41C2-9C91-667E534E3FB4}" destId="{E45FA873-1A4E-4412-BE48-11F35D4F2FBA}" srcOrd="0" destOrd="0" presId="urn:microsoft.com/office/officeart/2005/8/layout/pyramid2"/>
    <dgm:cxn modelId="{AAA4C9A4-C9DA-4A1F-8185-A4CEF80EEF13}" type="presParOf" srcId="{A3E4C868-396C-41C2-9C91-667E534E3FB4}" destId="{62974734-5F95-4E52-9ED3-6CE2E8F2B4A3}" srcOrd="1" destOrd="0" presId="urn:microsoft.com/office/officeart/2005/8/layout/pyramid2"/>
    <dgm:cxn modelId="{A88B8411-F209-457C-BB40-10938BE6DA3A}" type="presParOf" srcId="{62974734-5F95-4E52-9ED3-6CE2E8F2B4A3}" destId="{A5DFB3B7-3CB1-4DC7-B4C3-C729C8E45E59}" srcOrd="0" destOrd="0" presId="urn:microsoft.com/office/officeart/2005/8/layout/pyramid2"/>
    <dgm:cxn modelId="{7D0BC371-BFD0-461E-89A1-35D249A87C73}" type="presParOf" srcId="{62974734-5F95-4E52-9ED3-6CE2E8F2B4A3}" destId="{9D59BF35-CEBD-47F0-803E-BF3E44CC5AA4}" srcOrd="1" destOrd="0" presId="urn:microsoft.com/office/officeart/2005/8/layout/pyramid2"/>
    <dgm:cxn modelId="{FF71136F-C95A-480F-9D01-1D9293F2690C}" type="presParOf" srcId="{62974734-5F95-4E52-9ED3-6CE2E8F2B4A3}" destId="{25D25C37-0C12-419E-97F5-637538B0FBA9}" srcOrd="2" destOrd="0" presId="urn:microsoft.com/office/officeart/2005/8/layout/pyramid2"/>
    <dgm:cxn modelId="{CDDFCFD4-CA0F-4362-9B80-2E1C75BEA634}" type="presParOf" srcId="{62974734-5F95-4E52-9ED3-6CE2E8F2B4A3}" destId="{5326291D-C845-409E-B6A0-C6A0E3F88249}" srcOrd="3" destOrd="0" presId="urn:microsoft.com/office/officeart/2005/8/layout/pyramid2"/>
    <dgm:cxn modelId="{BC0AABE7-2930-4994-A94E-AD043BCF3F4B}" type="presParOf" srcId="{62974734-5F95-4E52-9ED3-6CE2E8F2B4A3}" destId="{0A36BA2E-2C7D-4DC9-BEF0-F43A828203A6}" srcOrd="4" destOrd="0" presId="urn:microsoft.com/office/officeart/2005/8/layout/pyramid2"/>
    <dgm:cxn modelId="{759C5ED8-13F4-4C1B-8568-027835AC816A}" type="presParOf" srcId="{62974734-5F95-4E52-9ED3-6CE2E8F2B4A3}" destId="{FDDAAA37-92A0-4284-88E3-9FF03F2AA80D}" srcOrd="5" destOrd="0" presId="urn:microsoft.com/office/officeart/2005/8/layout/pyramid2"/>
    <dgm:cxn modelId="{96EF3A81-0569-4E4C-ACE7-0A43DEB1E2D4}" type="presParOf" srcId="{62974734-5F95-4E52-9ED3-6CE2E8F2B4A3}" destId="{C48C7DD0-6A33-4864-A933-718790F35030}" srcOrd="6" destOrd="0" presId="urn:microsoft.com/office/officeart/2005/8/layout/pyramid2"/>
    <dgm:cxn modelId="{16D0375D-4221-46EF-9204-E400D8E4F775}" type="presParOf" srcId="{62974734-5F95-4E52-9ED3-6CE2E8F2B4A3}" destId="{6044A999-A96F-4FBF-A7BB-59188AA122F7}" srcOrd="7" destOrd="0" presId="urn:microsoft.com/office/officeart/2005/8/layout/pyramid2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00AA1-CA4C-4E8C-A347-E5323B0E2200}" type="datetimeFigureOut">
              <a:rPr lang="id-ID" smtClean="0"/>
              <a:pPr/>
              <a:t>03/12/2012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11212-512D-4E29-B450-CF8576C2FFDB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1212-512D-4E29-B450-CF8576C2FFDB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1212-512D-4E29-B450-CF8576C2FFDB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1212-512D-4E29-B450-CF8576C2FFDB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BE0C-4F5A-4E89-96E6-50EA1A75243E}" type="datetime1">
              <a:rPr lang="id-ID" smtClean="0"/>
              <a:pPr/>
              <a:t>03/12/2012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6E177C1-A5A3-45C2-ACBC-D57DAAFFA23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6C8E-D329-49FF-AD32-DDB4430C2F8C}" type="datetime1">
              <a:rPr lang="id-ID" smtClean="0"/>
              <a:pPr/>
              <a:t>03/12/2012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D0A1-F405-4B80-9A7B-0A18EBA3A4B0}" type="datetime1">
              <a:rPr lang="id-ID" smtClean="0"/>
              <a:pPr/>
              <a:t>03/12/2012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5EF-D182-401D-8453-6100065233B5}" type="datetime1">
              <a:rPr lang="id-ID" smtClean="0"/>
              <a:pPr/>
              <a:t>03/12/2012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FC1A-506D-4AA7-9D3B-FA39D80684CB}" type="datetime1">
              <a:rPr lang="id-ID" smtClean="0"/>
              <a:pPr/>
              <a:t>03/12/2012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6E177C1-A5A3-45C2-ACBC-D57DAAFFA23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70F7-BC53-4BE7-81F3-D04AF0867BD6}" type="datetime1">
              <a:rPr lang="id-ID" smtClean="0"/>
              <a:pPr/>
              <a:t>03/12/2012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998B-DF9F-40EA-98B9-1446A7D9B1BE}" type="datetime1">
              <a:rPr lang="id-ID" smtClean="0"/>
              <a:pPr/>
              <a:t>03/12/2012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82B2-C793-493E-8D01-7D5153E0551E}" type="datetime1">
              <a:rPr lang="id-ID" smtClean="0"/>
              <a:pPr/>
              <a:t>03/12/2012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42CF-5BEA-493E-8CE7-2914124789AF}" type="datetime1">
              <a:rPr lang="id-ID" smtClean="0"/>
              <a:pPr/>
              <a:t>03/12/2012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7D6D-9C29-4487-90E3-0D4E60F9A30A}" type="datetime1">
              <a:rPr lang="id-ID" smtClean="0"/>
              <a:pPr/>
              <a:t>03/12/2012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6314-5878-46F1-B1B0-6399186BDCC8}" type="datetime1">
              <a:rPr lang="id-ID" smtClean="0"/>
              <a:pPr/>
              <a:t>03/12/2012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6E177C1-A5A3-45C2-ACBC-D57DAAFFA23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66ADC7-10EB-42FA-98D6-5710B7869847}" type="datetime1">
              <a:rPr lang="id-ID" smtClean="0"/>
              <a:pPr/>
              <a:t>03/12/2012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6E177C1-A5A3-45C2-ACBC-D57DAAFFA23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Colors" Target="../diagrams/colors5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12" Type="http://schemas.openxmlformats.org/officeDocument/2006/relationships/diagramQuickStyle" Target="../diagrams/quickStyle5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diagramLayout" Target="../diagrams/layout5.xml"/><Relationship Id="rId5" Type="http://schemas.openxmlformats.org/officeDocument/2006/relationships/diagramColors" Target="../diagrams/colors3.xml"/><Relationship Id="rId10" Type="http://schemas.openxmlformats.org/officeDocument/2006/relationships/diagramData" Target="../diagrams/data5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Relationship Id="rId1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3643314"/>
            <a:ext cx="8572560" cy="3214686"/>
          </a:xfrm>
        </p:spPr>
        <p:txBody>
          <a:bodyPr>
            <a:normAutofit fontScale="92500" lnSpcReduction="10000"/>
          </a:bodyPr>
          <a:lstStyle/>
          <a:p>
            <a:r>
              <a:rPr lang="id-ID" sz="2800" b="1" dirty="0" smtClean="0">
                <a:solidFill>
                  <a:srgbClr val="007033"/>
                </a:solidFill>
              </a:rPr>
              <a:t>Marcella</a:t>
            </a:r>
          </a:p>
          <a:p>
            <a:r>
              <a:rPr lang="id-ID" sz="2800" b="1" dirty="0" smtClean="0">
                <a:solidFill>
                  <a:srgbClr val="007033"/>
                </a:solidFill>
              </a:rPr>
              <a:t>0910044</a:t>
            </a:r>
          </a:p>
          <a:p>
            <a:endParaRPr lang="id-ID" b="1" dirty="0">
              <a:solidFill>
                <a:schemeClr val="tx1"/>
              </a:solidFill>
            </a:endParaRPr>
          </a:p>
          <a:p>
            <a:r>
              <a:rPr lang="id-ID" sz="2400" b="1" dirty="0">
                <a:solidFill>
                  <a:schemeClr val="tx1"/>
                </a:solidFill>
              </a:rPr>
              <a:t>P</a:t>
            </a:r>
            <a:r>
              <a:rPr lang="id-ID" sz="2400" b="1" dirty="0" smtClean="0">
                <a:solidFill>
                  <a:schemeClr val="tx1"/>
                </a:solidFill>
              </a:rPr>
              <a:t>embimbing I : </a:t>
            </a:r>
            <a:r>
              <a:rPr lang="id-ID" sz="2400" b="1" dirty="0">
                <a:solidFill>
                  <a:schemeClr val="tx1"/>
                </a:solidFill>
              </a:rPr>
              <a:t>Dr. Meilinah Hidayat,</a:t>
            </a:r>
            <a:r>
              <a:rPr lang="fi-FI" sz="2400" b="1" dirty="0">
                <a:solidFill>
                  <a:schemeClr val="tx1"/>
                </a:solidFill>
              </a:rPr>
              <a:t> dr.</a:t>
            </a:r>
            <a:r>
              <a:rPr lang="id-ID" sz="2400" b="1" dirty="0">
                <a:solidFill>
                  <a:schemeClr val="tx1"/>
                </a:solidFill>
              </a:rPr>
              <a:t>, </a:t>
            </a:r>
            <a:r>
              <a:rPr lang="id-ID" sz="2400" b="1" dirty="0" smtClean="0">
                <a:solidFill>
                  <a:schemeClr val="tx1"/>
                </a:solidFill>
              </a:rPr>
              <a:t>M.Kes</a:t>
            </a:r>
          </a:p>
          <a:p>
            <a:r>
              <a:rPr lang="id-ID" sz="2400" b="1" dirty="0">
                <a:solidFill>
                  <a:schemeClr val="tx1"/>
                </a:solidFill>
              </a:rPr>
              <a:t>P</a:t>
            </a:r>
            <a:r>
              <a:rPr lang="id-ID" sz="2400" b="1" dirty="0" smtClean="0">
                <a:solidFill>
                  <a:schemeClr val="tx1"/>
                </a:solidFill>
              </a:rPr>
              <a:t>embimbing II : </a:t>
            </a:r>
            <a:r>
              <a:rPr lang="id-ID" sz="2400" b="1" dirty="0">
                <a:solidFill>
                  <a:schemeClr val="tx1"/>
                </a:solidFill>
              </a:rPr>
              <a:t>Hartini </a:t>
            </a:r>
            <a:r>
              <a:rPr lang="id-ID" sz="2400" b="1" dirty="0" smtClean="0">
                <a:solidFill>
                  <a:schemeClr val="tx1"/>
                </a:solidFill>
              </a:rPr>
              <a:t>Tiono</a:t>
            </a:r>
            <a:r>
              <a:rPr lang="id-ID" sz="2400" b="1" dirty="0">
                <a:solidFill>
                  <a:schemeClr val="tx1"/>
                </a:solidFill>
              </a:rPr>
              <a:t>, dr., </a:t>
            </a:r>
            <a:r>
              <a:rPr lang="id-ID" sz="2400" b="1" dirty="0" smtClean="0">
                <a:solidFill>
                  <a:schemeClr val="tx1"/>
                </a:solidFill>
              </a:rPr>
              <a:t>M.Kes</a:t>
            </a:r>
          </a:p>
          <a:p>
            <a:endParaRPr lang="id-ID" sz="1700" dirty="0">
              <a:solidFill>
                <a:schemeClr val="tx1"/>
              </a:solidFill>
            </a:endParaRPr>
          </a:p>
          <a:p>
            <a:endParaRPr lang="id-ID" sz="1200" dirty="0" smtClean="0">
              <a:solidFill>
                <a:schemeClr val="tx1"/>
              </a:solidFill>
            </a:endParaRPr>
          </a:p>
          <a:p>
            <a:endParaRPr lang="id-ID" sz="1200" dirty="0">
              <a:solidFill>
                <a:schemeClr val="tx1"/>
              </a:solidFill>
            </a:endParaRPr>
          </a:p>
          <a:p>
            <a:r>
              <a:rPr lang="id-ID" sz="1800" dirty="0">
                <a:solidFill>
                  <a:schemeClr val="tx1"/>
                </a:solidFill>
              </a:rPr>
              <a:t>UNIVERSITAS KRISTEN MARANATHA BANDUNG </a:t>
            </a:r>
            <a:endParaRPr lang="id-ID" sz="2000" dirty="0" smtClean="0">
              <a:solidFill>
                <a:schemeClr val="tx1"/>
              </a:solidFill>
            </a:endParaRPr>
          </a:p>
          <a:p>
            <a:endParaRPr lang="id-ID" sz="24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marcella\Desktop\chee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500198" cy="1061115"/>
          </a:xfrm>
          <a:prstGeom prst="rect">
            <a:avLst/>
          </a:prstGeom>
          <a:noFill/>
        </p:spPr>
      </p:pic>
      <p:pic>
        <p:nvPicPr>
          <p:cNvPr id="2052" name="Picture 4" descr="C:\Users\marcella\Desktop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14290"/>
            <a:ext cx="1092092" cy="1146946"/>
          </a:xfrm>
          <a:prstGeom prst="rect">
            <a:avLst/>
          </a:prstGeom>
          <a:noFill/>
        </p:spPr>
      </p:pic>
      <p:pic>
        <p:nvPicPr>
          <p:cNvPr id="2053" name="Picture 5" descr="C:\Users\marcella\Desktop\Salmon w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14290"/>
            <a:ext cx="1643074" cy="1124434"/>
          </a:xfrm>
          <a:prstGeom prst="rect">
            <a:avLst/>
          </a:prstGeom>
          <a:noFill/>
        </p:spPr>
      </p:pic>
      <p:pic>
        <p:nvPicPr>
          <p:cNvPr id="2054" name="Picture 6" descr="C:\Users\marcella\Desktop\brocoli-y-embaraz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14290"/>
            <a:ext cx="1357322" cy="1131102"/>
          </a:xfrm>
          <a:prstGeom prst="rect">
            <a:avLst/>
          </a:prstGeom>
          <a:noFill/>
        </p:spPr>
      </p:pic>
      <p:pic>
        <p:nvPicPr>
          <p:cNvPr id="2055" name="Picture 7" descr="C:\Users\marcella\Desktop\Frozen Yogur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214290"/>
            <a:ext cx="960921" cy="114300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142976" y="1500174"/>
            <a:ext cx="69294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92D050"/>
                </a:solidFill>
              </a:rPr>
              <a:t>PENGARUH </a:t>
            </a:r>
            <a:r>
              <a:rPr lang="id-ID" sz="2400" b="1" dirty="0" smtClean="0">
                <a:solidFill>
                  <a:srgbClr val="92D050"/>
                </a:solidFill>
              </a:rPr>
              <a:t>KALSIUM TERHADAP PERBAIKAN GAMBARAN HISTOPATOLOGIK STEATOSIS HATI PADA TIKUS </a:t>
            </a:r>
            <a:r>
              <a:rPr lang="id-ID" sz="2400" b="1" i="1" dirty="0" smtClean="0">
                <a:solidFill>
                  <a:srgbClr val="92D050"/>
                </a:solidFill>
              </a:rPr>
              <a:t>WISTAR </a:t>
            </a:r>
            <a:r>
              <a:rPr lang="id-ID" sz="2400" b="1" dirty="0" smtClean="0">
                <a:solidFill>
                  <a:srgbClr val="92D050"/>
                </a:solidFill>
              </a:rPr>
              <a:t>JANTAN YANG DIBERI PAKAN TINGGI LEMAK</a:t>
            </a:r>
            <a:endParaRPr lang="id-ID" sz="2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 flipV="1">
            <a:off x="0" y="500042"/>
            <a:ext cx="5715040" cy="1214446"/>
          </a:xfrm>
          <a:prstGeom prst="triangl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1071538" y="57148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007033"/>
                </a:solidFill>
              </a:rPr>
              <a:t>Metodologi Penelitian</a:t>
            </a:r>
            <a:endParaRPr lang="id-ID" sz="2800" dirty="0">
              <a:solidFill>
                <a:srgbClr val="007033"/>
              </a:solidFill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-357222" y="1857364"/>
            <a:ext cx="9001156" cy="5286412"/>
          </a:xfrm>
          <a:prstGeom prst="snip1Rect">
            <a:avLst/>
          </a:prstGeom>
          <a:ln>
            <a:noFill/>
          </a:ln>
          <a:effectLst>
            <a:softEdge rad="6350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500034" y="2928934"/>
            <a:ext cx="76438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d-ID" sz="2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Eksperimental laboratorium sungguhan yang bersifat komparatif dengan Rancang Acak Lengkap (RAL) </a:t>
            </a:r>
          </a:p>
          <a:p>
            <a:pPr>
              <a:buFont typeface="Arial" pitchFamily="34" charset="0"/>
              <a:buChar char="•"/>
            </a:pPr>
            <a:endParaRPr lang="id-ID" sz="240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id-ID" sz="2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Tikus </a:t>
            </a:r>
            <a:r>
              <a:rPr lang="id-ID" sz="2400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Wistar</a:t>
            </a:r>
            <a:r>
              <a:rPr lang="id-ID" sz="2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jantan 25 ekor, dibagi menjadi kelompok perlakuan diberi pakan tinggi lemak dan kelompok kontrol diberi pakan standar lemak, lalu diberi perlakuan kalsium</a:t>
            </a:r>
          </a:p>
          <a:p>
            <a:pPr>
              <a:buFont typeface="Arial" pitchFamily="34" charset="0"/>
              <a:buChar char="•"/>
            </a:pPr>
            <a:endParaRPr lang="id-ID" sz="240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id-ID" sz="2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Pada akhir perlakuan dibuat preparat histopatologik hati</a:t>
            </a:r>
            <a:endParaRPr lang="id-ID" sz="24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098" name="Picture 2" descr="C:\Users\marcella\Desktop\cth KTI\Gambar slide ppt KTI\lab-rat_evolu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71480"/>
            <a:ext cx="2943998" cy="2071702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71736" y="214290"/>
            <a:ext cx="4143404" cy="1285884"/>
          </a:xfrm>
          <a:prstGeom prst="ellipse">
            <a:avLst/>
          </a:prstGeom>
          <a:solidFill>
            <a:srgbClr val="EB91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2928926" y="50004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Lokasi dan Waktu</a:t>
            </a:r>
            <a:endParaRPr lang="id-ID" sz="3600" b="1" dirty="0">
              <a:ln w="31550" cmpd="sng">
                <a:noFill/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1428728" y="2285992"/>
            <a:ext cx="2571768" cy="928694"/>
          </a:xfrm>
          <a:prstGeom prst="flowChartDecision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lowchart: Decision 7"/>
          <p:cNvSpPr/>
          <p:nvPr/>
        </p:nvSpPr>
        <p:spPr>
          <a:xfrm>
            <a:off x="5072066" y="2285992"/>
            <a:ext cx="2571768" cy="928694"/>
          </a:xfrm>
          <a:prstGeom prst="flowChartDecision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lowchart: Connector 8"/>
          <p:cNvSpPr/>
          <p:nvPr/>
        </p:nvSpPr>
        <p:spPr>
          <a:xfrm>
            <a:off x="1142976" y="3000372"/>
            <a:ext cx="3143272" cy="3000396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2214546" y="250030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007033"/>
                </a:solidFill>
              </a:rPr>
              <a:t>lokasi</a:t>
            </a:r>
            <a:endParaRPr lang="id-ID" sz="2400" b="1" dirty="0">
              <a:solidFill>
                <a:srgbClr val="0070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250030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007033"/>
                </a:solidFill>
              </a:rPr>
              <a:t>waktu</a:t>
            </a:r>
            <a:endParaRPr lang="id-ID" sz="2400" b="1" dirty="0">
              <a:solidFill>
                <a:srgbClr val="00703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28" y="3214686"/>
            <a:ext cx="26432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Laboratorium Farmakologi dan Laboratorium Histologi Fakultas Kedokteran Universitas Kristen Maranatha, Bandung</a:t>
            </a: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4786314" y="3000372"/>
            <a:ext cx="3143272" cy="3000396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Box 14"/>
          <p:cNvSpPr txBox="1"/>
          <p:nvPr/>
        </p:nvSpPr>
        <p:spPr>
          <a:xfrm>
            <a:off x="5214942" y="3857628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chemeClr val="bg1"/>
                </a:solidFill>
              </a:rPr>
              <a:t>Desember 2011 sampai Desember 2012</a:t>
            </a:r>
            <a:endParaRPr lang="id-ID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marcella\Desktop\cth KTI\Gambar slide ppt KTI\tikus_putih_wis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071670" cy="2071670"/>
          </a:xfrm>
          <a:prstGeom prst="rect">
            <a:avLst/>
          </a:prstGeom>
          <a:noFill/>
        </p:spPr>
      </p:pic>
      <p:pic>
        <p:nvPicPr>
          <p:cNvPr id="5123" name="Picture 3" descr="C:\Users\marcella\Desktop\cth KTI\Gambar slide ppt KTI\12653297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85728"/>
            <a:ext cx="2214545" cy="1949762"/>
          </a:xfrm>
          <a:prstGeom prst="rect">
            <a:avLst/>
          </a:prstGeom>
          <a:noFill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/>
          <p:cNvSpPr/>
          <p:nvPr/>
        </p:nvSpPr>
        <p:spPr>
          <a:xfrm>
            <a:off x="0" y="500042"/>
            <a:ext cx="5000628" cy="4857784"/>
          </a:xfrm>
          <a:prstGeom prst="teardro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571472" y="1643050"/>
            <a:ext cx="45005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d-ID" sz="2400" b="1" dirty="0" smtClean="0">
                <a:solidFill>
                  <a:schemeClr val="bg2">
                    <a:lumMod val="25000"/>
                  </a:schemeClr>
                </a:solidFill>
              </a:rPr>
              <a:t>Mineral terbanyak di tubuh</a:t>
            </a:r>
          </a:p>
          <a:p>
            <a:pPr>
              <a:buFont typeface="Arial" pitchFamily="34" charset="0"/>
              <a:buChar char="•"/>
            </a:pPr>
            <a:r>
              <a:rPr lang="id-ID" sz="2400" b="1" dirty="0" smtClean="0">
                <a:solidFill>
                  <a:schemeClr val="bg2">
                    <a:lumMod val="25000"/>
                  </a:schemeClr>
                </a:solidFill>
              </a:rPr>
              <a:t>99% ditemukan di tulang &amp; gigi</a:t>
            </a:r>
          </a:p>
          <a:p>
            <a:pPr>
              <a:buFont typeface="Arial" pitchFamily="34" charset="0"/>
              <a:buChar char="•"/>
            </a:pPr>
            <a:r>
              <a:rPr lang="id-ID" sz="2400" b="1" dirty="0" smtClean="0">
                <a:solidFill>
                  <a:schemeClr val="bg2">
                    <a:lumMod val="25000"/>
                  </a:schemeClr>
                </a:solidFill>
              </a:rPr>
              <a:t>Penting untuk pertumbuhan &amp; pemeliharaan tulang dan gigi</a:t>
            </a:r>
          </a:p>
          <a:p>
            <a:pPr>
              <a:buFont typeface="Arial" pitchFamily="34" charset="0"/>
              <a:buChar char="•"/>
            </a:pPr>
            <a:r>
              <a:rPr lang="id-ID" sz="2400" b="1" dirty="0" smtClean="0">
                <a:solidFill>
                  <a:schemeClr val="bg2">
                    <a:lumMod val="25000"/>
                  </a:schemeClr>
                </a:solidFill>
              </a:rPr>
              <a:t>Membantu jantung, saraf, otot, dan sistem tubuh lainnya bekerja dengan baik</a:t>
            </a:r>
            <a:endParaRPr lang="id-ID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785794"/>
            <a:ext cx="3000396" cy="80134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id-ID" sz="6000" b="1" dirty="0" smtClean="0">
                <a:ln w="50800"/>
                <a:solidFill>
                  <a:schemeClr val="bg1"/>
                </a:solidFill>
              </a:rPr>
              <a:t>Kalsium</a:t>
            </a:r>
            <a:endParaRPr lang="id-ID" sz="6000" b="1" dirty="0">
              <a:ln w="50800"/>
              <a:solidFill>
                <a:schemeClr val="bg1"/>
              </a:solidFill>
            </a:endParaRPr>
          </a:p>
        </p:txBody>
      </p:sp>
      <p:pic>
        <p:nvPicPr>
          <p:cNvPr id="6147" name="Picture 3" descr="C:\Users\marcella\Desktop\cth KTI\Gambar slide ppt KTI\calcium-sourc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5038" y="3571876"/>
            <a:ext cx="3480943" cy="2714644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12</a:t>
            </a:fld>
            <a:endParaRPr lang="id-ID"/>
          </a:p>
        </p:txBody>
      </p:sp>
      <p:pic>
        <p:nvPicPr>
          <p:cNvPr id="8" name="Picture 3" descr="C:\Users\marcella\Desktop\file dina\P1190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642918"/>
            <a:ext cx="3334471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>
                <a:solidFill>
                  <a:schemeClr val="accent4">
                    <a:lumMod val="75000"/>
                  </a:schemeClr>
                </a:solidFill>
              </a:rPr>
              <a:t>Anatomi hati bagian anterior</a:t>
            </a:r>
            <a:r>
              <a:rPr lang="id-ID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id-ID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 descr="C:\Users\marcella\Desktop\gambar hepar revisi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864399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>
                <a:solidFill>
                  <a:schemeClr val="accent2">
                    <a:lumMod val="75000"/>
                  </a:schemeClr>
                </a:solidFill>
              </a:rPr>
              <a:t>Anatomi hati bagian posterior</a:t>
            </a:r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C:\Users\marcella\Desktop\gamabr hepar revisi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35827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accent3">
                    <a:lumMod val="75000"/>
                  </a:schemeClr>
                </a:solidFill>
              </a:rPr>
              <a:t>Histologi Hati</a:t>
            </a:r>
            <a:endParaRPr lang="id-ID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 descr="C:\Users\marcella\Desktop\R2. Hepar-Sirkulas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728667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r>
              <a:rPr lang="id-ID" b="1" dirty="0" smtClean="0">
                <a:solidFill>
                  <a:srgbClr val="92D050"/>
                </a:solidFill>
              </a:rPr>
              <a:t>Lobulus  dan Acinus Hati</a:t>
            </a:r>
            <a:endParaRPr lang="id-ID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14422"/>
            <a:ext cx="7772400" cy="4805378"/>
          </a:xfrm>
        </p:spPr>
        <p:txBody>
          <a:bodyPr/>
          <a:lstStyle/>
          <a:p>
            <a:r>
              <a:rPr lang="id-ID" dirty="0" smtClean="0">
                <a:solidFill>
                  <a:srgbClr val="002060"/>
                </a:solidFill>
              </a:rPr>
              <a:t>Lobulus klasik </a:t>
            </a:r>
          </a:p>
          <a:p>
            <a:r>
              <a:rPr lang="id-ID" dirty="0" smtClean="0">
                <a:solidFill>
                  <a:srgbClr val="002060"/>
                </a:solidFill>
              </a:rPr>
              <a:t>Lobulus portal </a:t>
            </a:r>
          </a:p>
          <a:p>
            <a:r>
              <a:rPr lang="id-ID" dirty="0" smtClean="0">
                <a:solidFill>
                  <a:srgbClr val="002060"/>
                </a:solidFill>
              </a:rPr>
              <a:t>Acinus hati : </a:t>
            </a:r>
          </a:p>
          <a:p>
            <a:pPr lvl="1">
              <a:buFont typeface="Courier New" pitchFamily="49" charset="0"/>
              <a:buChar char="­"/>
            </a:pPr>
            <a:r>
              <a:rPr lang="id-ID" dirty="0" smtClean="0">
                <a:solidFill>
                  <a:srgbClr val="002060"/>
                </a:solidFill>
              </a:rPr>
              <a:t>zona 1 (zona centralis)</a:t>
            </a:r>
          </a:p>
          <a:p>
            <a:pPr lvl="1">
              <a:buFont typeface="Courier New" pitchFamily="49" charset="0"/>
              <a:buChar char="­"/>
            </a:pPr>
            <a:r>
              <a:rPr lang="id-ID" dirty="0" smtClean="0">
                <a:solidFill>
                  <a:srgbClr val="002060"/>
                </a:solidFill>
              </a:rPr>
              <a:t>zona 2 (zona intermedia) </a:t>
            </a:r>
          </a:p>
          <a:p>
            <a:pPr lvl="1">
              <a:buFont typeface="Courier New" pitchFamily="49" charset="0"/>
              <a:buChar char="­"/>
            </a:pPr>
            <a:r>
              <a:rPr lang="id-ID" dirty="0" smtClean="0">
                <a:solidFill>
                  <a:srgbClr val="002060"/>
                </a:solidFill>
              </a:rPr>
              <a:t>zona 3 (zona peripherica) </a:t>
            </a:r>
          </a:p>
          <a:p>
            <a:pPr>
              <a:buNone/>
            </a:pPr>
            <a:r>
              <a:rPr lang="id-ID" dirty="0" smtClean="0"/>
              <a:t>         </a:t>
            </a:r>
            <a:endParaRPr lang="id-ID" dirty="0"/>
          </a:p>
        </p:txBody>
      </p:sp>
      <p:pic>
        <p:nvPicPr>
          <p:cNvPr id="4" name="Picture 3" descr="GIT- 3 tipe Lobulus-Gartner-ed2-p422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4422"/>
            <a:ext cx="434229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marcella\Desktop\hrd2.h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00504"/>
            <a:ext cx="350046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4143404" cy="868346"/>
          </a:xfrm>
          <a:solidFill>
            <a:schemeClr val="accent1">
              <a:lumMod val="75000"/>
              <a:lumOff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Wave1">
              <a:avLst/>
            </a:prstTxWarp>
            <a:normAutofit/>
          </a:bodyPr>
          <a:lstStyle/>
          <a:p>
            <a:pPr algn="ctr"/>
            <a:r>
              <a:rPr lang="id-ID" sz="2400" b="1" dirty="0" smtClean="0">
                <a:solidFill>
                  <a:srgbClr val="EB91DA"/>
                </a:solidFill>
              </a:rPr>
              <a:t>Fisiologi Hati</a:t>
            </a:r>
            <a:endParaRPr lang="id-ID" sz="2400" dirty="0">
              <a:solidFill>
                <a:srgbClr val="EB91D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1357298"/>
            <a:ext cx="8286808" cy="535785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514350" lvl="0" indent="-514350">
              <a:buFont typeface="Arial" pitchFamily="34" charset="0"/>
              <a:buChar char="•"/>
            </a:pPr>
            <a:r>
              <a:rPr lang="id-ID" b="1" dirty="0" smtClean="0">
                <a:solidFill>
                  <a:srgbClr val="002060"/>
                </a:solidFill>
              </a:rPr>
              <a:t>Penyimpan darah</a:t>
            </a:r>
          </a:p>
          <a:p>
            <a:pPr marL="514350" lvl="0" indent="-514350">
              <a:buFont typeface="Arial" pitchFamily="34" charset="0"/>
              <a:buChar char="•"/>
            </a:pPr>
            <a:r>
              <a:rPr lang="id-ID" b="1" dirty="0" smtClean="0">
                <a:solidFill>
                  <a:srgbClr val="002060"/>
                </a:solidFill>
              </a:rPr>
              <a:t>Pembersih darah dengan sistem makrofag hepatik</a:t>
            </a:r>
          </a:p>
          <a:p>
            <a:pPr marL="514350" lvl="0" indent="-514350">
              <a:buFont typeface="Arial" pitchFamily="34" charset="0"/>
              <a:buChar char="•"/>
            </a:pPr>
            <a:r>
              <a:rPr lang="id-ID" b="1" dirty="0" smtClean="0">
                <a:solidFill>
                  <a:srgbClr val="002060"/>
                </a:solidFill>
              </a:rPr>
              <a:t>Metabolisme karbohidrat</a:t>
            </a:r>
          </a:p>
          <a:p>
            <a:pPr marL="514350" lvl="0" indent="-514350">
              <a:buFont typeface="Arial" pitchFamily="34" charset="0"/>
              <a:buChar char="•"/>
            </a:pPr>
            <a:r>
              <a:rPr lang="id-ID" b="1" dirty="0" smtClean="0">
                <a:solidFill>
                  <a:srgbClr val="002060"/>
                </a:solidFill>
              </a:rPr>
              <a:t>Metabolisme Lemak</a:t>
            </a:r>
          </a:p>
          <a:p>
            <a:pPr marL="514350" lvl="0" indent="-514350">
              <a:buFont typeface="Arial" pitchFamily="34" charset="0"/>
              <a:buChar char="•"/>
            </a:pPr>
            <a:r>
              <a:rPr lang="id-ID" b="1" dirty="0" smtClean="0">
                <a:solidFill>
                  <a:srgbClr val="002060"/>
                </a:solidFill>
              </a:rPr>
              <a:t>Metabolisme Protein</a:t>
            </a:r>
          </a:p>
          <a:p>
            <a:pPr marL="514350" lvl="0" indent="-514350">
              <a:buFont typeface="Arial" pitchFamily="34" charset="0"/>
              <a:buChar char="•"/>
            </a:pPr>
            <a:r>
              <a:rPr lang="id-ID" b="1" dirty="0" smtClean="0">
                <a:solidFill>
                  <a:srgbClr val="002060"/>
                </a:solidFill>
              </a:rPr>
              <a:t>Tempat penyimpanan vitamin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id-ID" b="1" dirty="0" smtClean="0">
                <a:solidFill>
                  <a:srgbClr val="002060"/>
                </a:solidFill>
              </a:rPr>
              <a:t>Tempat penyimpanan besi dalam bentuk ferritin</a:t>
            </a:r>
          </a:p>
          <a:p>
            <a:pPr marL="514350" lvl="0" indent="-514350">
              <a:buFont typeface="Arial" pitchFamily="34" charset="0"/>
              <a:buChar char="•"/>
            </a:pPr>
            <a:r>
              <a:rPr lang="id-ID" b="1" dirty="0" smtClean="0">
                <a:solidFill>
                  <a:srgbClr val="002060"/>
                </a:solidFill>
              </a:rPr>
              <a:t>Membentuk zat-zat untuk koagulasi darah dalam jumlah banyak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id-ID" b="1" dirty="0" smtClean="0">
                <a:solidFill>
                  <a:srgbClr val="002060"/>
                </a:solidFill>
              </a:rPr>
              <a:t>Detoksifikasi atau ekskresi obat-obatan, hormon, dan zat lain</a:t>
            </a:r>
          </a:p>
          <a:p>
            <a:pPr lvl="0"/>
            <a:endParaRPr lang="id-ID" dirty="0" smtClean="0"/>
          </a:p>
          <a:p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17</a:t>
            </a:fld>
            <a:endParaRPr lang="id-ID"/>
          </a:p>
        </p:txBody>
      </p:sp>
      <p:pic>
        <p:nvPicPr>
          <p:cNvPr id="6" name="Picture 2" descr="C:\Users\marcella\Desktop\cth KTI\Gambar slide ppt KTI\Liver-Lov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14290"/>
            <a:ext cx="1916558" cy="1671631"/>
          </a:xfrm>
          <a:prstGeom prst="rect">
            <a:avLst/>
          </a:prstGeom>
          <a:noFill/>
        </p:spPr>
      </p:pic>
      <p:pic>
        <p:nvPicPr>
          <p:cNvPr id="4099" name="Picture 3" descr="C:\Users\marcella\Desktop\cth KTI\Gambar slide ppt KTI\fat mous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290"/>
            <a:ext cx="1428760" cy="1660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accent3">
                    <a:lumMod val="75000"/>
                  </a:schemeClr>
                </a:solidFill>
              </a:rPr>
              <a:t>Rekomendasi dosis harian kalsium</a:t>
            </a:r>
            <a:endParaRPr lang="id-ID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42910" y="1643050"/>
          <a:ext cx="8215368" cy="4572032"/>
        </p:xfrm>
        <a:graphic>
          <a:graphicData uri="http://schemas.openxmlformats.org/drawingml/2006/table">
            <a:tbl>
              <a:tblPr/>
              <a:tblGrid>
                <a:gridCol w="1642470"/>
                <a:gridCol w="1642470"/>
                <a:gridCol w="1643476"/>
                <a:gridCol w="1643476"/>
                <a:gridCol w="1643476"/>
              </a:tblGrid>
              <a:tr h="45549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Usia</a:t>
                      </a:r>
                      <a:endParaRPr lang="id-ID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Wanita</a:t>
                      </a:r>
                      <a:endParaRPr lang="id-ID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Pria</a:t>
                      </a:r>
                      <a:endParaRPr lang="id-ID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Hamil</a:t>
                      </a:r>
                      <a:endParaRPr lang="id-ID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Menyusui</a:t>
                      </a:r>
                      <a:endParaRPr lang="id-ID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49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0–6 bulan</a:t>
                      </a:r>
                      <a:endParaRPr lang="id-ID" sz="1400" b="1" dirty="0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 mg</a:t>
                      </a:r>
                      <a:endParaRPr lang="id-ID" sz="1400" b="1" dirty="0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 mg</a:t>
                      </a:r>
                      <a:endParaRPr lang="id-ID" sz="1400" b="1" dirty="0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b="1" dirty="0">
                        <a:solidFill>
                          <a:srgbClr val="0070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b="1" dirty="0">
                        <a:solidFill>
                          <a:srgbClr val="0070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45549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7–12 bulan</a:t>
                      </a:r>
                      <a:endParaRPr lang="id-ID" sz="1400" b="1" dirty="0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260 mg</a:t>
                      </a:r>
                      <a:endParaRPr lang="id-ID" sz="1400" b="1" dirty="0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260 mg</a:t>
                      </a:r>
                      <a:endParaRPr lang="id-ID" sz="1400" b="1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b="1">
                        <a:solidFill>
                          <a:srgbClr val="0070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b="1" dirty="0">
                        <a:solidFill>
                          <a:srgbClr val="0070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5549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1–3 tahun</a:t>
                      </a:r>
                      <a:endParaRPr lang="id-ID" sz="1400" b="1" dirty="0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700 mg</a:t>
                      </a:r>
                      <a:endParaRPr lang="id-ID" sz="1400" b="1" dirty="0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700 mg</a:t>
                      </a:r>
                      <a:endParaRPr lang="id-ID" sz="1400" b="1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b="1">
                        <a:solidFill>
                          <a:srgbClr val="0070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b="1" dirty="0">
                        <a:solidFill>
                          <a:srgbClr val="0070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5549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4–8 tahun</a:t>
                      </a:r>
                      <a:endParaRPr lang="id-ID" sz="1400" b="1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1000 mg</a:t>
                      </a:r>
                      <a:endParaRPr lang="id-ID" sz="1400" b="1" dirty="0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1000 mg</a:t>
                      </a:r>
                      <a:endParaRPr lang="id-ID" sz="1400" b="1" dirty="0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b="1">
                        <a:solidFill>
                          <a:srgbClr val="0070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b="1" dirty="0">
                        <a:solidFill>
                          <a:srgbClr val="0070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5549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9–13 tahun</a:t>
                      </a:r>
                      <a:endParaRPr lang="id-ID" sz="1400" b="1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1300 mg</a:t>
                      </a:r>
                      <a:endParaRPr lang="id-ID" sz="1400" b="1" dirty="0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1300 mg</a:t>
                      </a:r>
                      <a:endParaRPr lang="id-ID" sz="1400" b="1" dirty="0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b="1">
                        <a:solidFill>
                          <a:srgbClr val="0070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b="1" dirty="0">
                        <a:solidFill>
                          <a:srgbClr val="0070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6118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14–18 tahun</a:t>
                      </a:r>
                      <a:endParaRPr lang="id-ID" sz="1400" b="1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1300 mg</a:t>
                      </a:r>
                      <a:endParaRPr lang="id-ID" sz="1400" b="1" dirty="0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1300 mg</a:t>
                      </a:r>
                      <a:endParaRPr lang="id-ID" sz="1400" b="1" dirty="0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1300 mg</a:t>
                      </a:r>
                      <a:endParaRPr lang="id-ID" sz="1400" b="1" dirty="0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1300 mg</a:t>
                      </a:r>
                      <a:endParaRPr lang="id-ID" sz="1400" b="1" dirty="0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6118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2085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19–50 tahun</a:t>
                      </a:r>
                      <a:endParaRPr lang="id-ID" sz="1400" b="1" dirty="0">
                        <a:solidFill>
                          <a:srgbClr val="F2085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2085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1000 mg</a:t>
                      </a:r>
                      <a:endParaRPr lang="id-ID" sz="1400" b="1" dirty="0">
                        <a:solidFill>
                          <a:srgbClr val="F2085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2085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1000 mg</a:t>
                      </a:r>
                      <a:endParaRPr lang="id-ID" sz="1400" b="1" dirty="0">
                        <a:solidFill>
                          <a:srgbClr val="F2085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2085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1000 mg</a:t>
                      </a:r>
                      <a:endParaRPr lang="id-ID" sz="1400" b="1" dirty="0">
                        <a:solidFill>
                          <a:srgbClr val="F2085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2085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1000 mg</a:t>
                      </a:r>
                      <a:endParaRPr lang="id-ID" sz="1400" b="1" dirty="0">
                        <a:solidFill>
                          <a:srgbClr val="F2085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6118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51–70 tahun</a:t>
                      </a:r>
                      <a:endParaRPr lang="id-ID" sz="1400" b="1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1000 mg</a:t>
                      </a:r>
                      <a:endParaRPr lang="id-ID" sz="1400" b="1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1200 mg</a:t>
                      </a:r>
                      <a:endParaRPr lang="id-ID" sz="1400" b="1" dirty="0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b="1" dirty="0">
                        <a:solidFill>
                          <a:srgbClr val="0070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b="1" dirty="0">
                        <a:solidFill>
                          <a:srgbClr val="0070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5549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71+ tahun</a:t>
                      </a:r>
                      <a:endParaRPr lang="id-ID" sz="1400" b="1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1200 mg</a:t>
                      </a:r>
                      <a:endParaRPr lang="id-ID" sz="1400" b="1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70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1200 mg</a:t>
                      </a:r>
                      <a:endParaRPr lang="id-ID" sz="1400" b="1">
                        <a:solidFill>
                          <a:srgbClr val="007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b="1" dirty="0">
                        <a:solidFill>
                          <a:srgbClr val="0070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b="1" dirty="0">
                        <a:solidFill>
                          <a:srgbClr val="0070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r>
              <a:rPr lang="id-ID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Dosis harian maksimal kalsium </a:t>
            </a:r>
            <a:endParaRPr lang="id-ID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3" y="1714488"/>
          <a:ext cx="8143932" cy="4277700"/>
        </p:xfrm>
        <a:graphic>
          <a:graphicData uri="http://schemas.openxmlformats.org/drawingml/2006/table">
            <a:tbl>
              <a:tblPr/>
              <a:tblGrid>
                <a:gridCol w="1628187"/>
                <a:gridCol w="1628187"/>
                <a:gridCol w="1629186"/>
                <a:gridCol w="1629186"/>
                <a:gridCol w="1629186"/>
              </a:tblGrid>
              <a:tr h="61110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D92FB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Usia</a:t>
                      </a:r>
                      <a:endParaRPr lang="id-ID" sz="1400" b="1" dirty="0">
                        <a:solidFill>
                          <a:srgbClr val="D92FB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D92FB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Wanita</a:t>
                      </a:r>
                      <a:endParaRPr lang="id-ID" sz="1400" b="1" dirty="0">
                        <a:solidFill>
                          <a:srgbClr val="D92FB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D92FB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Pria</a:t>
                      </a:r>
                      <a:endParaRPr lang="id-ID" sz="1400" b="1" dirty="0">
                        <a:solidFill>
                          <a:srgbClr val="D92FB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D92FB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Hamil</a:t>
                      </a:r>
                      <a:endParaRPr lang="id-ID" sz="1400" b="1" dirty="0">
                        <a:solidFill>
                          <a:srgbClr val="D92FB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D92FB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Menyusui</a:t>
                      </a:r>
                      <a:endParaRPr lang="id-ID" sz="1400" b="1" dirty="0">
                        <a:solidFill>
                          <a:srgbClr val="D92FB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110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0–6 bulan</a:t>
                      </a:r>
                      <a:endParaRPr lang="id-ID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1000 mg</a:t>
                      </a:r>
                      <a:endParaRPr lang="id-ID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1000 mg</a:t>
                      </a:r>
                      <a:endParaRPr lang="id-ID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b="1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61110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7–12 bulan</a:t>
                      </a:r>
                      <a:endParaRPr lang="id-ID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1500 mg</a:t>
                      </a:r>
                      <a:endParaRPr lang="id-ID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1500 mg</a:t>
                      </a:r>
                      <a:endParaRPr lang="id-ID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b="1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b="1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1110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1–8 tahun</a:t>
                      </a:r>
                      <a:endParaRPr lang="id-ID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2500 mg</a:t>
                      </a:r>
                      <a:endParaRPr lang="id-ID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2500 mg</a:t>
                      </a:r>
                      <a:endParaRPr lang="id-ID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b="1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1110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9–18 tahun</a:t>
                      </a:r>
                      <a:endParaRPr lang="id-ID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3000 mg</a:t>
                      </a:r>
                      <a:endParaRPr lang="id-ID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3000 mg</a:t>
                      </a:r>
                      <a:endParaRPr lang="id-ID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3000 mg</a:t>
                      </a:r>
                      <a:endParaRPr lang="id-ID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3000 mg</a:t>
                      </a:r>
                      <a:endParaRPr lang="id-ID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1110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solidFill>
                            <a:srgbClr val="F2085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19–50tahun</a:t>
                      </a:r>
                      <a:endParaRPr lang="id-ID" sz="1400" b="1" dirty="0">
                        <a:solidFill>
                          <a:srgbClr val="F2085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2085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2500 mg</a:t>
                      </a:r>
                      <a:endParaRPr lang="id-ID" sz="1400" b="1" dirty="0">
                        <a:solidFill>
                          <a:srgbClr val="F2085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2085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2500 mg</a:t>
                      </a:r>
                      <a:endParaRPr lang="id-ID" sz="1400" b="1" dirty="0">
                        <a:solidFill>
                          <a:srgbClr val="F2085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2085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2500 mg</a:t>
                      </a:r>
                      <a:endParaRPr lang="id-ID" sz="1400" b="1" dirty="0">
                        <a:solidFill>
                          <a:srgbClr val="F2085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2085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2500 mg</a:t>
                      </a:r>
                      <a:endParaRPr lang="id-ID" sz="1400" b="1" dirty="0">
                        <a:solidFill>
                          <a:srgbClr val="F2085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1110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51+ tahun</a:t>
                      </a:r>
                      <a:endParaRPr lang="id-ID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2000 mg</a:t>
                      </a:r>
                      <a:endParaRPr lang="id-ID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2000 mg</a:t>
                      </a:r>
                      <a:endParaRPr lang="id-ID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cella\Desktop\makanan-berlem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4000501" cy="3000376"/>
          </a:xfrm>
          <a:prstGeom prst="rect">
            <a:avLst/>
          </a:prstGeom>
          <a:noFill/>
        </p:spPr>
      </p:pic>
      <p:pic>
        <p:nvPicPr>
          <p:cNvPr id="1027" name="Picture 3" descr="C:\Users\marcella\Desktop\gendut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28"/>
            <a:ext cx="2357454" cy="2707707"/>
          </a:xfrm>
          <a:prstGeom prst="rect">
            <a:avLst/>
          </a:prstGeom>
          <a:noFill/>
        </p:spPr>
      </p:pic>
      <p:sp>
        <p:nvSpPr>
          <p:cNvPr id="6" name="Round Diagonal Corner Rectangle 5"/>
          <p:cNvSpPr/>
          <p:nvPr/>
        </p:nvSpPr>
        <p:spPr>
          <a:xfrm>
            <a:off x="5214942" y="1428736"/>
            <a:ext cx="3571900" cy="5000660"/>
          </a:xfrm>
          <a:prstGeom prst="round2Diag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5429256" y="1643050"/>
            <a:ext cx="33575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i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Non-alcoholic fatty liver disease </a:t>
            </a:r>
            <a:r>
              <a:rPr lang="id-ID" sz="32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(NAFLD)</a:t>
            </a:r>
          </a:p>
          <a:p>
            <a:pPr algn="ctr"/>
            <a:endParaRPr lang="id-ID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d-ID" sz="3200" dirty="0" smtClean="0"/>
              <a:t>Penyakit kronis yang paling umum di Amerika.</a:t>
            </a:r>
          </a:p>
          <a:p>
            <a:pPr algn="ctr"/>
            <a:r>
              <a:rPr lang="id-ID" sz="3200" dirty="0" smtClean="0"/>
              <a:t>Belum ditemukan obat yang tepat.</a:t>
            </a:r>
          </a:p>
          <a:p>
            <a:endParaRPr lang="id-ID" dirty="0"/>
          </a:p>
        </p:txBody>
      </p:sp>
      <p:sp>
        <p:nvSpPr>
          <p:cNvPr id="10" name="Oval 9"/>
          <p:cNvSpPr/>
          <p:nvPr/>
        </p:nvSpPr>
        <p:spPr>
          <a:xfrm>
            <a:off x="5072066" y="428604"/>
            <a:ext cx="3786214" cy="928694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429256" y="642918"/>
            <a:ext cx="3400420" cy="571504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FFC000"/>
                </a:solidFill>
              </a:rPr>
              <a:t>Latar Belakang</a:t>
            </a:r>
            <a:endParaRPr lang="id-ID" b="1" dirty="0">
              <a:solidFill>
                <a:srgbClr val="FFC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2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Nonalcoholic Fatty Liver Disease</a:t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500042"/>
            <a:ext cx="8501122" cy="3357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i="1" dirty="0" smtClean="0">
                <a:solidFill>
                  <a:srgbClr val="007033"/>
                </a:solidFill>
              </a:rPr>
              <a:t>Nonalcoholic Fatty Liver Disease</a:t>
            </a:r>
            <a:r>
              <a:rPr lang="id-ID" b="1" dirty="0" smtClean="0">
                <a:solidFill>
                  <a:srgbClr val="007033"/>
                </a:solidFill>
              </a:rPr>
              <a:t> (NAFLD) :</a:t>
            </a:r>
          </a:p>
          <a:p>
            <a:pPr>
              <a:buNone/>
            </a:pPr>
            <a:endParaRPr lang="id-ID" sz="1200" b="1" dirty="0" smtClean="0">
              <a:solidFill>
                <a:srgbClr val="007033"/>
              </a:solidFill>
            </a:endParaRPr>
          </a:p>
          <a:p>
            <a:pPr marL="514350" indent="-514350"/>
            <a:r>
              <a:rPr lang="id-ID" b="1" dirty="0" smtClean="0">
                <a:solidFill>
                  <a:srgbClr val="007033"/>
                </a:solidFill>
              </a:rPr>
              <a:t>Simple steatosis</a:t>
            </a:r>
          </a:p>
          <a:p>
            <a:pPr marL="514350" indent="-514350"/>
            <a:r>
              <a:rPr lang="id-ID" b="1" i="1" dirty="0" smtClean="0">
                <a:solidFill>
                  <a:srgbClr val="007033"/>
                </a:solidFill>
              </a:rPr>
              <a:t>Nonalcoholic steatohepatitis</a:t>
            </a:r>
            <a:r>
              <a:rPr lang="id-ID" b="1" dirty="0" smtClean="0">
                <a:solidFill>
                  <a:srgbClr val="007033"/>
                </a:solidFill>
              </a:rPr>
              <a:t> (NASH) </a:t>
            </a:r>
          </a:p>
          <a:p>
            <a:pPr marL="514350" indent="-514350"/>
            <a:r>
              <a:rPr lang="id-ID" b="1" dirty="0" smtClean="0">
                <a:solidFill>
                  <a:srgbClr val="007033"/>
                </a:solidFill>
              </a:rPr>
              <a:t>Sirosis hati</a:t>
            </a:r>
          </a:p>
          <a:p>
            <a:pPr marL="514350" indent="-514350"/>
            <a:r>
              <a:rPr lang="id-ID" b="1" dirty="0" smtClean="0">
                <a:solidFill>
                  <a:srgbClr val="007033"/>
                </a:solidFill>
              </a:rPr>
              <a:t>Gagal hati</a:t>
            </a:r>
          </a:p>
          <a:p>
            <a:pPr marL="514350" indent="-514350"/>
            <a:r>
              <a:rPr lang="id-ID" b="1" i="1" dirty="0" smtClean="0">
                <a:solidFill>
                  <a:srgbClr val="007033"/>
                </a:solidFill>
              </a:rPr>
              <a:t>Hepatocellular cancer</a:t>
            </a:r>
            <a:r>
              <a:rPr lang="id-ID" b="1" dirty="0" smtClean="0">
                <a:solidFill>
                  <a:srgbClr val="007033"/>
                </a:solidFill>
              </a:rPr>
              <a:t> (HCC)</a:t>
            </a:r>
            <a:endParaRPr lang="id-ID" b="1" dirty="0">
              <a:solidFill>
                <a:srgbClr val="007033"/>
              </a:solidFill>
            </a:endParaRPr>
          </a:p>
        </p:txBody>
      </p:sp>
      <p:pic>
        <p:nvPicPr>
          <p:cNvPr id="4" name="Picture 3" descr="C:\Users\marcella\Desktop\bahan campur2 KTI\NAFL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00504"/>
            <a:ext cx="80010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3786214" cy="571496"/>
          </a:xfrm>
        </p:spPr>
        <p:txBody>
          <a:bodyPr>
            <a:noAutofit/>
          </a:bodyPr>
          <a:lstStyle/>
          <a:p>
            <a:r>
              <a:rPr lang="id-ID" sz="2000" b="1" dirty="0" smtClean="0">
                <a:solidFill>
                  <a:srgbClr val="007033"/>
                </a:solidFill>
              </a:rPr>
              <a:t>Mikrovesikuler &amp; Makrovesikuler</a:t>
            </a:r>
            <a:endParaRPr lang="id-ID" sz="2000" dirty="0">
              <a:solidFill>
                <a:srgbClr val="007033"/>
              </a:solidFill>
            </a:endParaRPr>
          </a:p>
        </p:txBody>
      </p:sp>
      <p:pic>
        <p:nvPicPr>
          <p:cNvPr id="5" name="Picture 4" descr="C:\Users\marcella\Desktop\39.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40719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marcella\Desktop\39.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71744"/>
            <a:ext cx="3857652" cy="345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72198" y="6072206"/>
            <a:ext cx="2286016" cy="500058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id-ID" sz="2000" b="1" dirty="0">
                <a:solidFill>
                  <a:srgbClr val="007033"/>
                </a:solidFill>
              </a:rPr>
              <a:t>Simple steatosis 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2400" cy="868346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rgbClr val="E159C7"/>
                </a:solidFill>
              </a:rPr>
              <a:t>Patogenesis NAFLD</a:t>
            </a:r>
            <a:r>
              <a:rPr lang="id-ID" dirty="0" smtClean="0">
                <a:solidFill>
                  <a:srgbClr val="E159C7"/>
                </a:solidFill>
              </a:rPr>
              <a:t> </a:t>
            </a:r>
            <a:endParaRPr lang="id-ID" dirty="0">
              <a:solidFill>
                <a:srgbClr val="E159C7"/>
              </a:solidFill>
            </a:endParaRPr>
          </a:p>
        </p:txBody>
      </p:sp>
      <p:pic>
        <p:nvPicPr>
          <p:cNvPr id="4" name="Picture 3" descr="C:\Users\marcella\Desktop\patgen NAFL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814393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22</a:t>
            </a:fld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2571736" y="285728"/>
            <a:ext cx="4286280" cy="857256"/>
          </a:xfrm>
          <a:prstGeom prst="cloud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3428992" y="428604"/>
            <a:ext cx="2571768" cy="369332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Alat &amp; Bahan Penelitian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C:\Users\marcella\Desktop\foto2\IMG01311-20120228-12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23574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marcella\Desktop\file dina\P11904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285860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85786" y="857232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/>
              <a:t>Kandang tikus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6572264" y="100010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Kalsium </a:t>
            </a:r>
            <a:endParaRPr lang="id-ID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472" y="378619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Pakan  tinggi lemak </a:t>
            </a:r>
            <a:endParaRPr lang="id-ID" b="1" dirty="0"/>
          </a:p>
        </p:txBody>
      </p:sp>
      <p:pic>
        <p:nvPicPr>
          <p:cNvPr id="16" name="Picture 15" descr="C:\Users\acer\AppData\Local\Microsoft\Windows\Temporary Internet Files\Content.Word\IMG01312-20120228-123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143380"/>
            <a:ext cx="19288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858016" y="400050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Pakan standar </a:t>
            </a:r>
            <a:endParaRPr lang="id-ID" b="1" dirty="0"/>
          </a:p>
        </p:txBody>
      </p:sp>
      <p:pic>
        <p:nvPicPr>
          <p:cNvPr id="19" name="Picture 18" descr="C:\Users\acer\AppData\Local\Microsoft\Windows\Temporary Internet Files\Content.Word\IMG01315-20120228-124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357694"/>
            <a:ext cx="17859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marcella\Desktop\foto2\IMG01504-20120319-154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500570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000496" y="421481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Sonde oral </a:t>
            </a:r>
            <a:endParaRPr lang="id-ID" b="1" dirty="0"/>
          </a:p>
        </p:txBody>
      </p:sp>
      <p:pic>
        <p:nvPicPr>
          <p:cNvPr id="22" name="Picture 21" descr="C:\Users\marcella\Desktop\file dina\P119048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1714488"/>
            <a:ext cx="15001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000496" y="135729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Timbangan</a:t>
            </a:r>
            <a:endParaRPr lang="id-ID" b="1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rcella\Desktop\foto2\IMG01316-20120228-12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428868"/>
            <a:ext cx="30718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429124" y="1500174"/>
            <a:ext cx="4429156" cy="4429156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4857752" y="1643050"/>
            <a:ext cx="35719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Tikus</a:t>
            </a:r>
            <a:r>
              <a:rPr lang="id-ID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Rattus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novergicus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galur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W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istar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jantan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beru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mur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6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minggu</a:t>
            </a: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 dengan b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erat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badan</a:t>
            </a: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 rata-rata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100-120 gram</a:t>
            </a: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 sebanyak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25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ekor</a:t>
            </a: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, y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ang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diperoleh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dari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Pusat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Penelitian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Antar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Universitas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(PPAU)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Hayati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Institut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Teknologi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Bandung</a:t>
            </a:r>
            <a:endParaRPr lang="id-ID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id-ID" dirty="0"/>
          </a:p>
        </p:txBody>
      </p:sp>
      <p:sp>
        <p:nvSpPr>
          <p:cNvPr id="8" name="Snip Same Side Corner Rectangle 7"/>
          <p:cNvSpPr/>
          <p:nvPr/>
        </p:nvSpPr>
        <p:spPr>
          <a:xfrm>
            <a:off x="571472" y="428604"/>
            <a:ext cx="3714776" cy="785818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642910" y="571480"/>
            <a:ext cx="400052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Subjek penelitian</a:t>
            </a:r>
            <a:endParaRPr lang="id-ID" sz="3600" b="1" dirty="0">
              <a:solidFill>
                <a:schemeClr val="bg2">
                  <a:lumMod val="2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00298" y="214290"/>
            <a:ext cx="4643470" cy="71438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3857652" cy="631844"/>
          </a:xfrm>
        </p:spPr>
        <p:txBody>
          <a:bodyPr>
            <a:normAutofit/>
          </a:bodyPr>
          <a:lstStyle/>
          <a:p>
            <a:r>
              <a:rPr lang="id-ID" sz="2400" b="1" dirty="0" smtClean="0">
                <a:solidFill>
                  <a:schemeClr val="bg1"/>
                </a:solidFill>
              </a:rPr>
              <a:t>BESAR SAMPEL PENELITIAN </a:t>
            </a:r>
            <a:endParaRPr lang="id-ID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472" y="1285860"/>
            <a:ext cx="2714644" cy="25717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642910" y="1357298"/>
            <a:ext cx="2714644" cy="25237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solidFill>
                  <a:srgbClr val="002060"/>
                </a:solidFill>
              </a:rPr>
              <a:t>Menentukan jumlah F</a:t>
            </a:r>
          </a:p>
          <a:p>
            <a:r>
              <a:rPr lang="id-ID" sz="2000" b="1" dirty="0" smtClean="0">
                <a:solidFill>
                  <a:srgbClr val="002060"/>
                </a:solidFill>
              </a:rPr>
              <a:t>(t-1) (r-1)≥ 15</a:t>
            </a:r>
          </a:p>
          <a:p>
            <a:r>
              <a:rPr lang="id-ID" sz="2000" b="1" dirty="0" smtClean="0">
                <a:solidFill>
                  <a:srgbClr val="002060"/>
                </a:solidFill>
              </a:rPr>
              <a:t>(5-1) (r-1)≥ 15	</a:t>
            </a:r>
          </a:p>
          <a:p>
            <a:r>
              <a:rPr lang="id-ID" sz="2000" b="1" dirty="0" smtClean="0">
                <a:solidFill>
                  <a:srgbClr val="002060"/>
                </a:solidFill>
              </a:rPr>
              <a:t>4 (r-1)	≥ 15</a:t>
            </a:r>
          </a:p>
          <a:p>
            <a:r>
              <a:rPr lang="id-ID" sz="2000" b="1" dirty="0" smtClean="0">
                <a:solidFill>
                  <a:srgbClr val="002060"/>
                </a:solidFill>
              </a:rPr>
              <a:t>4r – 4	≥ 15</a:t>
            </a:r>
          </a:p>
          <a:p>
            <a:r>
              <a:rPr lang="id-ID" sz="2000" b="1" dirty="0" smtClean="0">
                <a:solidFill>
                  <a:srgbClr val="002060"/>
                </a:solidFill>
              </a:rPr>
              <a:t>4r	≥ 19</a:t>
            </a:r>
          </a:p>
          <a:p>
            <a:r>
              <a:rPr lang="id-ID" sz="2000" b="1" dirty="0" smtClean="0">
                <a:solidFill>
                  <a:srgbClr val="002060"/>
                </a:solidFill>
              </a:rPr>
              <a:t>  r 	≥ 4,75</a:t>
            </a:r>
            <a:endParaRPr lang="id-ID" b="1" dirty="0" smtClean="0">
              <a:solidFill>
                <a:srgbClr val="002060"/>
              </a:solidFill>
            </a:endParaRPr>
          </a:p>
          <a:p>
            <a:endParaRPr lang="id-ID" dirty="0"/>
          </a:p>
        </p:txBody>
      </p:sp>
      <p:sp>
        <p:nvSpPr>
          <p:cNvPr id="13" name="Rectangle 12"/>
          <p:cNvSpPr/>
          <p:nvPr/>
        </p:nvSpPr>
        <p:spPr>
          <a:xfrm>
            <a:off x="3786182" y="1285860"/>
            <a:ext cx="5072098" cy="25717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3857620" y="1357298"/>
            <a:ext cx="5072098" cy="26161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Jadi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jumlah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sampel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minimal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penelitian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untuk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setiap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kelompok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5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ekor</a:t>
            </a: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 hewan coba</a:t>
            </a:r>
          </a:p>
          <a:p>
            <a:pPr lvl="0"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Total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sampel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yang dibutuhkan 25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ekor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tikus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W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istar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jantan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yang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dibagi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kedalam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5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kelompok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secara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random</a:t>
            </a:r>
            <a:endParaRPr lang="id-ID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id-ID" sz="20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25</a:t>
            </a:fld>
            <a:endParaRPr lang="id-ID"/>
          </a:p>
        </p:txBody>
      </p:sp>
      <p:pic>
        <p:nvPicPr>
          <p:cNvPr id="2050" name="Picture 2" descr="C:\Users\marcella\Desktop\Wistar_r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500570"/>
            <a:ext cx="2928958" cy="1952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5357850" cy="725470"/>
          </a:xfrm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riblet"/>
            <a:contourClr>
              <a:schemeClr val="accent1">
                <a:tint val="10000"/>
                <a:satMod val="13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rgbClr val="92D050"/>
                </a:solidFill>
              </a:rPr>
              <a:t>PROSEDUR PENELITIAN </a:t>
            </a:r>
            <a:endParaRPr lang="id-ID" dirty="0">
              <a:solidFill>
                <a:srgbClr val="92D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7158" y="1428737"/>
            <a:ext cx="8572560" cy="3301389"/>
            <a:chOff x="1357290" y="772207"/>
            <a:chExt cx="6133236" cy="2673459"/>
          </a:xfrm>
        </p:grpSpPr>
        <p:grpSp>
          <p:nvGrpSpPr>
            <p:cNvPr id="7" name="Group 6"/>
            <p:cNvGrpSpPr/>
            <p:nvPr/>
          </p:nvGrpSpPr>
          <p:grpSpPr>
            <a:xfrm>
              <a:off x="1357290" y="1500174"/>
              <a:ext cx="6000792" cy="463552"/>
              <a:chOff x="1142976" y="1000108"/>
              <a:chExt cx="6000792" cy="463552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1142976" y="1142984"/>
                <a:ext cx="6000792" cy="158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1250133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5822165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8"/>
              <p:cNvSpPr txBox="1"/>
              <p:nvPr/>
            </p:nvSpPr>
            <p:spPr>
              <a:xfrm>
                <a:off x="1214414" y="1214423"/>
                <a:ext cx="428628" cy="24923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d-ID" sz="1400" b="1" dirty="0" smtClean="0">
                    <a:solidFill>
                      <a:schemeClr val="accent4">
                        <a:lumMod val="50000"/>
                      </a:schemeClr>
                    </a:solidFill>
                    <a:latin typeface="Arial Black" pitchFamily="34" charset="0"/>
                    <a:cs typeface="Aharoni" pitchFamily="2" charset="-79"/>
                  </a:rPr>
                  <a:t>-7</a:t>
                </a:r>
                <a:endParaRPr lang="id-ID" sz="1400" b="1" dirty="0">
                  <a:solidFill>
                    <a:schemeClr val="accent4">
                      <a:lumMod val="50000"/>
                    </a:schemeClr>
                  </a:solidFill>
                  <a:latin typeface="Arial Black" pitchFamily="34" charset="0"/>
                  <a:cs typeface="Aharoni" pitchFamily="2" charset="-79"/>
                </a:endParaRPr>
              </a:p>
            </p:txBody>
          </p:sp>
          <p:sp>
            <p:nvSpPr>
              <p:cNvPr id="24" name="TextBox 29"/>
              <p:cNvSpPr txBox="1"/>
              <p:nvPr/>
            </p:nvSpPr>
            <p:spPr>
              <a:xfrm>
                <a:off x="2267403" y="1197747"/>
                <a:ext cx="285752" cy="24923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d-ID" sz="1400" b="1" dirty="0" smtClean="0">
                    <a:solidFill>
                      <a:schemeClr val="bg2">
                        <a:lumMod val="25000"/>
                      </a:schemeClr>
                    </a:solidFill>
                    <a:latin typeface="Arial Black" pitchFamily="34" charset="0"/>
                  </a:rPr>
                  <a:t>0</a:t>
                </a:r>
                <a:endParaRPr lang="id-ID" sz="1400" b="1" dirty="0">
                  <a:solidFill>
                    <a:schemeClr val="bg2">
                      <a:lumMod val="25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25" name="TextBox 32"/>
              <p:cNvSpPr txBox="1"/>
              <p:nvPr/>
            </p:nvSpPr>
            <p:spPr>
              <a:xfrm>
                <a:off x="2982947" y="1197747"/>
                <a:ext cx="357190" cy="24923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d-ID" sz="1400" b="1" dirty="0" smtClean="0">
                    <a:solidFill>
                      <a:schemeClr val="bg2">
                        <a:lumMod val="25000"/>
                      </a:schemeClr>
                    </a:solidFill>
                    <a:latin typeface="Arial Black" pitchFamily="34" charset="0"/>
                  </a:rPr>
                  <a:t>5</a:t>
                </a:r>
                <a:endParaRPr lang="id-ID" sz="1400" b="1" dirty="0">
                  <a:solidFill>
                    <a:schemeClr val="bg2">
                      <a:lumMod val="25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26" name="TextBox 33"/>
              <p:cNvSpPr txBox="1"/>
              <p:nvPr/>
            </p:nvSpPr>
            <p:spPr>
              <a:xfrm>
                <a:off x="3643306" y="1214423"/>
                <a:ext cx="428628" cy="24923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d-ID" sz="1400" b="1" dirty="0" smtClean="0">
                    <a:solidFill>
                      <a:schemeClr val="bg2">
                        <a:lumMod val="25000"/>
                      </a:schemeClr>
                    </a:solidFill>
                    <a:latin typeface="Arial Black" pitchFamily="34" charset="0"/>
                  </a:rPr>
                  <a:t>10</a:t>
                </a:r>
                <a:endParaRPr lang="id-ID" sz="1400" b="1" dirty="0">
                  <a:solidFill>
                    <a:schemeClr val="bg2">
                      <a:lumMod val="25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27" name="TextBox 34"/>
              <p:cNvSpPr txBox="1"/>
              <p:nvPr/>
            </p:nvSpPr>
            <p:spPr>
              <a:xfrm>
                <a:off x="4357686" y="1214423"/>
                <a:ext cx="428628" cy="24923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d-ID" sz="1400" b="1" dirty="0" smtClean="0">
                    <a:solidFill>
                      <a:schemeClr val="bg2">
                        <a:lumMod val="25000"/>
                      </a:schemeClr>
                    </a:solidFill>
                    <a:latin typeface="Arial Black" pitchFamily="34" charset="0"/>
                  </a:rPr>
                  <a:t>15</a:t>
                </a:r>
                <a:endParaRPr lang="id-ID" sz="1400" b="1" dirty="0">
                  <a:solidFill>
                    <a:schemeClr val="bg2">
                      <a:lumMod val="25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28" name="TextBox 35"/>
              <p:cNvSpPr txBox="1"/>
              <p:nvPr/>
            </p:nvSpPr>
            <p:spPr>
              <a:xfrm>
                <a:off x="5072067" y="1214423"/>
                <a:ext cx="500066" cy="24923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d-ID" sz="1400" b="1" dirty="0" smtClean="0">
                    <a:solidFill>
                      <a:schemeClr val="bg2">
                        <a:lumMod val="25000"/>
                      </a:schemeClr>
                    </a:solidFill>
                    <a:latin typeface="Arial Black" pitchFamily="34" charset="0"/>
                  </a:rPr>
                  <a:t>20</a:t>
                </a:r>
                <a:endParaRPr lang="id-ID" sz="1400" b="1" dirty="0">
                  <a:solidFill>
                    <a:schemeClr val="bg2">
                      <a:lumMod val="25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29" name="TextBox 36"/>
              <p:cNvSpPr txBox="1"/>
              <p:nvPr/>
            </p:nvSpPr>
            <p:spPr>
              <a:xfrm>
                <a:off x="5786447" y="1214423"/>
                <a:ext cx="500066" cy="24923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d-ID" sz="1400" b="1" dirty="0" smtClean="0">
                    <a:solidFill>
                      <a:schemeClr val="bg2">
                        <a:lumMod val="25000"/>
                      </a:schemeClr>
                    </a:solidFill>
                    <a:latin typeface="Arial Black" pitchFamily="34" charset="0"/>
                  </a:rPr>
                  <a:t>25</a:t>
                </a:r>
                <a:endParaRPr lang="id-ID" sz="1400" b="1" dirty="0">
                  <a:solidFill>
                    <a:schemeClr val="bg2">
                      <a:lumMod val="25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30" name="TextBox 37"/>
              <p:cNvSpPr txBox="1"/>
              <p:nvPr/>
            </p:nvSpPr>
            <p:spPr>
              <a:xfrm>
                <a:off x="6500827" y="1214423"/>
                <a:ext cx="428628" cy="24923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d-ID" sz="1400" b="1" dirty="0" smtClean="0">
                    <a:solidFill>
                      <a:schemeClr val="bg2">
                        <a:lumMod val="25000"/>
                      </a:schemeClr>
                    </a:solidFill>
                    <a:latin typeface="Arial Black" pitchFamily="34" charset="0"/>
                  </a:rPr>
                  <a:t>30</a:t>
                </a:r>
                <a:endParaRPr lang="id-ID" sz="1400" b="1" dirty="0">
                  <a:solidFill>
                    <a:schemeClr val="bg2">
                      <a:lumMod val="25000"/>
                    </a:schemeClr>
                  </a:solidFill>
                  <a:latin typeface="Arial Black" pitchFamily="34" charset="0"/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rot="5400000">
                <a:off x="6393669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6536545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6250793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6107917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5965041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5107785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5679289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5536413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5393537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5250661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4393405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4964909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4822033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>
                <a:off x="4679157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4536281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3679025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4250529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4107653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>
                <a:off x="3964777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3821901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>
                <a:off x="2964645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3536149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3393273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3250397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3107522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2250265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2821769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2678893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2536017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2393142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1393009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>
                <a:off x="1964513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2107389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>
                <a:off x="1821637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>
                <a:off x="1678761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1535885" y="1107265"/>
                <a:ext cx="215108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ight Brace 7"/>
            <p:cNvSpPr/>
            <p:nvPr/>
          </p:nvSpPr>
          <p:spPr>
            <a:xfrm rot="16200000">
              <a:off x="4363787" y="-779742"/>
              <a:ext cx="428628" cy="3988327"/>
            </a:xfrm>
            <a:prstGeom prst="rightBrac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dirty="0"/>
            </a:p>
          </p:txBody>
        </p:sp>
        <p:sp>
          <p:nvSpPr>
            <p:cNvPr id="9" name="TextBox 100"/>
            <p:cNvSpPr txBox="1"/>
            <p:nvPr/>
          </p:nvSpPr>
          <p:spPr>
            <a:xfrm>
              <a:off x="6429388" y="1643050"/>
              <a:ext cx="357190" cy="205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d-ID" sz="1050" dirty="0" smtClean="0">
                  <a:solidFill>
                    <a:schemeClr val="bg2">
                      <a:lumMod val="25000"/>
                    </a:schemeClr>
                  </a:solidFill>
                  <a:latin typeface="Arial Black" pitchFamily="34" charset="0"/>
                </a:rPr>
                <a:t>28</a:t>
              </a:r>
              <a:endParaRPr lang="id-ID" sz="12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10" name="TextBox 101"/>
            <p:cNvSpPr txBox="1"/>
            <p:nvPr/>
          </p:nvSpPr>
          <p:spPr>
            <a:xfrm>
              <a:off x="3555033" y="772207"/>
              <a:ext cx="2095522" cy="224313"/>
            </a:xfrm>
            <a:prstGeom prst="rect">
              <a:avLst/>
            </a:prstGeom>
            <a:noFill/>
            <a:ln>
              <a:solidFill>
                <a:srgbClr val="FF6969"/>
              </a:solidFill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1200" b="1" dirty="0" smtClean="0">
                  <a:solidFill>
                    <a:srgbClr val="FF6969"/>
                  </a:solidFill>
                  <a:latin typeface="Arial Black" pitchFamily="34" charset="0"/>
                  <a:cs typeface="Times New Roman" pitchFamily="18" charset="0"/>
                </a:rPr>
                <a:t>Pemberian pakan tinggi lemak</a:t>
              </a:r>
              <a:endParaRPr lang="id-ID" sz="1200" b="1" dirty="0">
                <a:solidFill>
                  <a:srgbClr val="FF6969"/>
                </a:solidFill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1" name="Right Brace 10"/>
            <p:cNvSpPr/>
            <p:nvPr/>
          </p:nvSpPr>
          <p:spPr>
            <a:xfrm rot="5400000">
              <a:off x="5500694" y="1214422"/>
              <a:ext cx="285752" cy="1857388"/>
            </a:xfrm>
            <a:prstGeom prst="rightBrac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2" name="TextBox 103"/>
            <p:cNvSpPr txBox="1"/>
            <p:nvPr/>
          </p:nvSpPr>
          <p:spPr>
            <a:xfrm>
              <a:off x="4781680" y="2276316"/>
              <a:ext cx="1661679" cy="373856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1200" b="1" dirty="0" smtClean="0">
                  <a:solidFill>
                    <a:schemeClr val="accent1">
                      <a:lumMod val="90000"/>
                      <a:lumOff val="10000"/>
                    </a:schemeClr>
                  </a:solidFill>
                  <a:latin typeface="Arial Black" pitchFamily="34" charset="0"/>
                  <a:cs typeface="Times New Roman" pitchFamily="18" charset="0"/>
                </a:rPr>
                <a:t>Pemberian kalsium dosis I / dosis II / dosis III</a:t>
              </a:r>
              <a:endParaRPr lang="id-ID" sz="12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3" name="Right Brace 12"/>
            <p:cNvSpPr/>
            <p:nvPr/>
          </p:nvSpPr>
          <p:spPr>
            <a:xfrm rot="5400000">
              <a:off x="1893075" y="1607331"/>
              <a:ext cx="357190" cy="1000132"/>
            </a:xfrm>
            <a:prstGeom prst="rightBrac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4" name="TextBox 105"/>
            <p:cNvSpPr txBox="1"/>
            <p:nvPr/>
          </p:nvSpPr>
          <p:spPr>
            <a:xfrm>
              <a:off x="1459511" y="2334166"/>
              <a:ext cx="1277757" cy="224313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1200" b="1" dirty="0" smtClean="0">
                  <a:solidFill>
                    <a:srgbClr val="7030A0"/>
                  </a:solidFill>
                  <a:latin typeface="Arial Black" pitchFamily="34" charset="0"/>
                  <a:cs typeface="Times New Roman" pitchFamily="18" charset="0"/>
                </a:rPr>
                <a:t>Masa adaptasi</a:t>
              </a:r>
              <a:endParaRPr lang="id-ID" sz="1200" b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5" name="TextBox 106"/>
            <p:cNvSpPr txBox="1"/>
            <p:nvPr/>
          </p:nvSpPr>
          <p:spPr>
            <a:xfrm>
              <a:off x="4429124" y="1643050"/>
              <a:ext cx="357190" cy="20562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d-ID" sz="1050" b="1" dirty="0" smtClean="0">
                  <a:solidFill>
                    <a:schemeClr val="bg2">
                      <a:lumMod val="25000"/>
                    </a:schemeClr>
                  </a:solidFill>
                  <a:latin typeface="Arial Black" pitchFamily="34" charset="0"/>
                </a:rPr>
                <a:t>14</a:t>
              </a:r>
              <a:endParaRPr lang="id-ID" sz="105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16" name="TextBox 113"/>
            <p:cNvSpPr txBox="1"/>
            <p:nvPr/>
          </p:nvSpPr>
          <p:spPr>
            <a:xfrm>
              <a:off x="3643306" y="3071810"/>
              <a:ext cx="1785950" cy="373856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1200" b="1" dirty="0" smtClean="0">
                  <a:solidFill>
                    <a:srgbClr val="002060"/>
                  </a:solidFill>
                  <a:latin typeface="Arial Black" pitchFamily="34" charset="0"/>
                  <a:cs typeface="Times New Roman" pitchFamily="18" charset="0"/>
                </a:rPr>
                <a:t>Pengamatan preparat hati</a:t>
              </a:r>
            </a:p>
            <a:p>
              <a:pPr algn="ctr"/>
              <a:r>
                <a:rPr lang="id-ID" sz="1200" b="1" dirty="0" smtClean="0">
                  <a:solidFill>
                    <a:srgbClr val="002060"/>
                  </a:solidFill>
                  <a:latin typeface="Arial Black" pitchFamily="34" charset="0"/>
                  <a:cs typeface="Times New Roman" pitchFamily="18" charset="0"/>
                </a:rPr>
                <a:t>1 tikus KN &amp; 1 tikus KS</a:t>
              </a:r>
              <a:endParaRPr lang="id-ID" sz="12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5965835" y="2463793"/>
              <a:ext cx="1214446" cy="1588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3965571" y="2463793"/>
              <a:ext cx="1214446" cy="1588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21"/>
            <p:cNvSpPr txBox="1"/>
            <p:nvPr/>
          </p:nvSpPr>
          <p:spPr>
            <a:xfrm>
              <a:off x="5803886" y="3071810"/>
              <a:ext cx="1686640" cy="373856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1200" b="1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  <a:cs typeface="Times New Roman" pitchFamily="18" charset="0"/>
                </a:rPr>
                <a:t>Pengamatan preparat hati</a:t>
              </a:r>
            </a:p>
            <a:p>
              <a:pPr algn="ctr"/>
              <a:r>
                <a:rPr lang="id-ID" sz="1200" b="1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  <a:cs typeface="Times New Roman" pitchFamily="18" charset="0"/>
                </a:rPr>
                <a:t>25 tikus </a:t>
              </a:r>
              <a:endParaRPr lang="id-ID" sz="12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endParaRPr>
            </a:p>
          </p:txBody>
        </p:sp>
      </p:grpSp>
      <p:pic>
        <p:nvPicPr>
          <p:cNvPr id="8194" name="Picture 2" descr="C:\Users\marcella\Desktop\cth KTI\Gambar slide ppt KTI\MousePeekSwissChees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85728"/>
            <a:ext cx="1168803" cy="1328725"/>
          </a:xfrm>
          <a:prstGeom prst="rect">
            <a:avLst/>
          </a:prstGeom>
          <a:noFill/>
        </p:spPr>
      </p:pic>
      <p:pic>
        <p:nvPicPr>
          <p:cNvPr id="8195" name="Picture 3" descr="C:\Users\marcella\Desktop\cth KTI\Gambar slide ppt KTI\Liver01X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500570"/>
            <a:ext cx="1767243" cy="1611310"/>
          </a:xfrm>
          <a:prstGeom prst="rect">
            <a:avLst/>
          </a:prstGeom>
          <a:noFill/>
        </p:spPr>
      </p:pic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14282" y="642918"/>
          <a:ext cx="878684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928794" y="214290"/>
            <a:ext cx="5200680" cy="914400"/>
          </a:xfrm>
          <a:prstGeom prst="ellipse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chemeClr val="accent3">
                    <a:lumMod val="50000"/>
                  </a:schemeClr>
                </a:solidFill>
              </a:rPr>
              <a:t>Metode Analisis </a:t>
            </a:r>
            <a:endParaRPr lang="id-ID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1428728" y="1142984"/>
          <a:ext cx="6500858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9" name="Picture 3" descr="C:\Users\marcella\Desktop\cth KTI\Gambar slide ppt KTI\liver_cartoon_Liver01X0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786190"/>
            <a:ext cx="1905000" cy="1485900"/>
          </a:xfrm>
          <a:prstGeom prst="rect">
            <a:avLst/>
          </a:prstGeom>
          <a:noFill/>
        </p:spPr>
      </p:pic>
      <p:sp>
        <p:nvSpPr>
          <p:cNvPr id="20" name="Snip Same Side Corner Rectangle 19"/>
          <p:cNvSpPr/>
          <p:nvPr/>
        </p:nvSpPr>
        <p:spPr>
          <a:xfrm>
            <a:off x="2857488" y="4286256"/>
            <a:ext cx="6072198" cy="1928826"/>
          </a:xfrm>
          <a:prstGeom prst="snip2Same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 smtClean="0">
                <a:solidFill>
                  <a:schemeClr val="bg1"/>
                </a:solidFill>
              </a:rPr>
              <a:t>Diterima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atau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tidaknya</a:t>
            </a:r>
            <a:r>
              <a:rPr lang="en-US" b="1" dirty="0" smtClean="0">
                <a:solidFill>
                  <a:schemeClr val="bg1"/>
                </a:solidFill>
              </a:rPr>
              <a:t> H0/H1 </a:t>
            </a:r>
            <a:r>
              <a:rPr lang="en-US" b="1" dirty="0" err="1" smtClean="0">
                <a:solidFill>
                  <a:schemeClr val="bg1"/>
                </a:solidFill>
              </a:rPr>
              <a:t>ditentukan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berdasarkan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id-ID" b="1" dirty="0" smtClean="0">
                <a:solidFill>
                  <a:schemeClr val="bg1"/>
                </a:solidFill>
              </a:rPr>
              <a:t>k</a:t>
            </a:r>
            <a:r>
              <a:rPr lang="en-US" b="1" dirty="0" err="1" smtClean="0">
                <a:solidFill>
                  <a:schemeClr val="bg1"/>
                </a:solidFill>
              </a:rPr>
              <a:t>riteria</a:t>
            </a:r>
            <a:r>
              <a:rPr lang="en-US" b="1" dirty="0" smtClean="0">
                <a:solidFill>
                  <a:schemeClr val="bg1"/>
                </a:solidFill>
              </a:rPr>
              <a:t> u</a:t>
            </a:r>
            <a:r>
              <a:rPr lang="id-ID" b="1" dirty="0" smtClean="0">
                <a:solidFill>
                  <a:schemeClr val="bg1"/>
                </a:solidFill>
              </a:rPr>
              <a:t>j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sebagai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berikut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endParaRPr lang="id-ID" b="1" dirty="0" smtClean="0">
              <a:solidFill>
                <a:schemeClr val="bg1"/>
              </a:solidFill>
            </a:endParaRPr>
          </a:p>
          <a:p>
            <a:pPr marL="257175" lvl="1" indent="-257175" algn="ctr"/>
            <a:r>
              <a:rPr lang="en-US" b="1" dirty="0" err="1" smtClean="0">
                <a:solidFill>
                  <a:schemeClr val="bg1"/>
                </a:solidFill>
              </a:rPr>
              <a:t>Jika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Fhitung</a:t>
            </a:r>
            <a:r>
              <a:rPr lang="en-US" b="1" dirty="0" smtClean="0">
                <a:solidFill>
                  <a:schemeClr val="bg1"/>
                </a:solidFill>
              </a:rPr>
              <a:t> ≤  </a:t>
            </a:r>
            <a:r>
              <a:rPr lang="en-US" b="1" dirty="0" err="1" smtClean="0">
                <a:solidFill>
                  <a:schemeClr val="bg1"/>
                </a:solidFill>
              </a:rPr>
              <a:t>Ftabel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p &gt;0,05 </a:t>
            </a:r>
            <a:r>
              <a:rPr lang="en-US" b="1" dirty="0" err="1" smtClean="0">
                <a:solidFill>
                  <a:schemeClr val="bg1"/>
                </a:solidFill>
              </a:rPr>
              <a:t>maka</a:t>
            </a:r>
            <a:r>
              <a:rPr lang="en-US" b="1" dirty="0" smtClean="0">
                <a:solidFill>
                  <a:schemeClr val="bg1"/>
                </a:solidFill>
              </a:rPr>
              <a:t> H0 </a:t>
            </a:r>
            <a:r>
              <a:rPr lang="en-US" b="1" dirty="0" err="1" smtClean="0">
                <a:solidFill>
                  <a:schemeClr val="bg1"/>
                </a:solidFill>
              </a:rPr>
              <a:t>gagal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ditolak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id-ID" b="1" dirty="0" smtClean="0">
              <a:solidFill>
                <a:schemeClr val="bg1"/>
              </a:solidFill>
            </a:endParaRPr>
          </a:p>
          <a:p>
            <a:pPr marL="257175" lvl="2" indent="-257175" algn="ctr"/>
            <a:r>
              <a:rPr lang="en-US" b="1" dirty="0" err="1" smtClean="0">
                <a:solidFill>
                  <a:schemeClr val="bg1"/>
                </a:solidFill>
              </a:rPr>
              <a:t>Jika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Fhitung</a:t>
            </a:r>
            <a:r>
              <a:rPr lang="en-US" b="1" dirty="0" smtClean="0">
                <a:solidFill>
                  <a:schemeClr val="bg1"/>
                </a:solidFill>
              </a:rPr>
              <a:t> &gt; </a:t>
            </a:r>
            <a:r>
              <a:rPr lang="en-US" b="1" dirty="0" err="1" smtClean="0">
                <a:solidFill>
                  <a:schemeClr val="bg1"/>
                </a:solidFill>
              </a:rPr>
              <a:t>Ftabel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p ≤0,05 </a:t>
            </a:r>
            <a:r>
              <a:rPr lang="en-US" b="1" dirty="0" err="1" smtClean="0">
                <a:solidFill>
                  <a:schemeClr val="bg1"/>
                </a:solidFill>
              </a:rPr>
              <a:t>maka</a:t>
            </a:r>
            <a:r>
              <a:rPr lang="en-US" b="1" dirty="0" smtClean="0">
                <a:solidFill>
                  <a:schemeClr val="bg1"/>
                </a:solidFill>
              </a:rPr>
              <a:t> H0 </a:t>
            </a:r>
            <a:r>
              <a:rPr lang="en-US" b="1" dirty="0" err="1" smtClean="0">
                <a:solidFill>
                  <a:schemeClr val="bg1"/>
                </a:solidFill>
              </a:rPr>
              <a:t>ditolak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id-ID" b="1" dirty="0" smtClean="0">
              <a:solidFill>
                <a:schemeClr val="bg1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500034" y="1714488"/>
          <a:ext cx="821537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71736" y="428604"/>
            <a:ext cx="4186238" cy="72547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id-ID" dirty="0" smtClean="0"/>
              <a:t>HASIL PENELITIAN </a:t>
            </a:r>
            <a:endParaRPr lang="id-ID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29</a:t>
            </a:fld>
            <a:endParaRPr lang="id-ID"/>
          </a:p>
        </p:txBody>
      </p:sp>
      <p:pic>
        <p:nvPicPr>
          <p:cNvPr id="5" name="Picture 4" descr="C:\Users\marcella\Desktop\cth KTI\Gambar slide ppt KTI\fat_m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71480"/>
            <a:ext cx="1818422" cy="1000132"/>
          </a:xfrm>
          <a:prstGeom prst="rect">
            <a:avLst/>
          </a:prstGeom>
          <a:noFill/>
        </p:spPr>
      </p:pic>
      <p:pic>
        <p:nvPicPr>
          <p:cNvPr id="5122" name="Picture 2" descr="C:\Users\marcella\Desktop\white2_r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642918"/>
            <a:ext cx="1666875" cy="79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472" y="142852"/>
            <a:ext cx="8215338" cy="2571768"/>
          </a:xfrm>
          <a:prstGeom prst="roundRect">
            <a:avLst/>
          </a:prstGeom>
          <a:solidFill>
            <a:schemeClr val="accent2">
              <a:lumMod val="50000"/>
            </a:schemeClr>
          </a:solidFill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571480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857232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d-ID" sz="2400" b="1" dirty="0" smtClean="0">
                <a:solidFill>
                  <a:srgbClr val="92D050"/>
                </a:solidFill>
              </a:rPr>
              <a:t>Prevalensi ↑ pada obesitas dan diabetes</a:t>
            </a:r>
          </a:p>
          <a:p>
            <a:pPr>
              <a:buFont typeface="Arial" pitchFamily="34" charset="0"/>
              <a:buChar char="•"/>
            </a:pPr>
            <a:r>
              <a:rPr lang="id-ID" sz="2400" b="1" dirty="0" smtClean="0">
                <a:solidFill>
                  <a:srgbClr val="92D050"/>
                </a:solidFill>
              </a:rPr>
              <a:t>Paling umum di negara Barat (20-40%)</a:t>
            </a:r>
          </a:p>
          <a:p>
            <a:pPr>
              <a:buFont typeface="Arial" pitchFamily="34" charset="0"/>
              <a:buChar char="•"/>
            </a:pPr>
            <a:r>
              <a:rPr lang="id-ID" sz="2400" b="1" dirty="0" smtClean="0">
                <a:solidFill>
                  <a:srgbClr val="92D050"/>
                </a:solidFill>
              </a:rPr>
              <a:t>Survei di China, Jepang, dan Korea (12%-24%)</a:t>
            </a:r>
          </a:p>
          <a:p>
            <a:pPr>
              <a:buFont typeface="Arial" pitchFamily="34" charset="0"/>
              <a:buChar char="•"/>
            </a:pPr>
            <a:r>
              <a:rPr lang="id-ID" sz="2400" b="1" dirty="0" smtClean="0">
                <a:solidFill>
                  <a:srgbClr val="92D050"/>
                </a:solidFill>
              </a:rPr>
              <a:t>Tergantung pada usia, jenis kelamin, etnik, dan lokasi</a:t>
            </a:r>
            <a:endParaRPr lang="id-ID" sz="2400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285728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chemeClr val="bg1"/>
                </a:solidFill>
              </a:rPr>
              <a:t>Prevalensi</a:t>
            </a:r>
            <a:endParaRPr lang="id-ID" sz="32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3</a:t>
            </a:fld>
            <a:endParaRPr lang="id-ID"/>
          </a:p>
        </p:txBody>
      </p:sp>
      <p:pic>
        <p:nvPicPr>
          <p:cNvPr id="6146" name="Picture 2" descr="C:\Users\marcella\Desktop\1-s2.0-S0016508510014162-g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496"/>
            <a:ext cx="5500726" cy="3810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30</a:t>
            </a:fld>
            <a:endParaRPr lang="id-ID"/>
          </a:p>
        </p:txBody>
      </p:sp>
      <p:pic>
        <p:nvPicPr>
          <p:cNvPr id="5" name="Picture 4" descr="C:\Users\marcella\Desktop\cth KTI\Gambar Preparat KTI\Kel 1. pakan tinggi lemak\KTI 400x KS ss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642918"/>
            <a:ext cx="31432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marcella\Desktop\cth KTI\Gambar Preparat KTI\Kel 5. pakan standar\KTI 400x KS ss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642918"/>
            <a:ext cx="30704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marcella\Desktop\cth KTI\Gambar Preparat KTI\Kel 2. kalsium dosis 1\KTI 400x K1 ss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00504"/>
            <a:ext cx="2570400" cy="243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marcella\Desktop\cth KTI\Gambar Preparat KTI\Kel 3. kalsium dosis 2\KTI 400x K2 ss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000504"/>
            <a:ext cx="2570400" cy="236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marcella\Desktop\cth KTI\Gambar Preparat KTI\Kel 4. kalsium dosis 3\KTI 400x K3 ssd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000504"/>
            <a:ext cx="2570400" cy="236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57950" y="35716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002060"/>
                </a:solidFill>
              </a:rPr>
              <a:t>KS</a:t>
            </a:r>
            <a:endParaRPr lang="id-ID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35716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002060"/>
                </a:solidFill>
              </a:rPr>
              <a:t>KN</a:t>
            </a:r>
            <a:endParaRPr lang="id-ID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042" y="371475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002060"/>
                </a:solidFill>
              </a:rPr>
              <a:t>K1</a:t>
            </a:r>
            <a:endParaRPr lang="id-ID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9124" y="371475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002060"/>
                </a:solidFill>
              </a:rPr>
              <a:t>K2</a:t>
            </a:r>
            <a:endParaRPr lang="id-ID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5206" y="371475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002060"/>
                </a:solidFill>
              </a:rPr>
              <a:t>K3</a:t>
            </a:r>
            <a:endParaRPr lang="id-ID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31</a:t>
            </a:fld>
            <a:endParaRPr lang="id-ID"/>
          </a:p>
        </p:txBody>
      </p:sp>
      <p:graphicFrame>
        <p:nvGraphicFramePr>
          <p:cNvPr id="7" name="Diagram 6"/>
          <p:cNvGraphicFramePr/>
          <p:nvPr/>
        </p:nvGraphicFramePr>
        <p:xfrm>
          <a:off x="357158" y="357166"/>
          <a:ext cx="2143140" cy="346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6786578" y="428604"/>
          <a:ext cx="2143140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2428860" y="2786058"/>
          <a:ext cx="4429156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27" name="Picture 3" descr="C:\Users\marcella\Desktop\images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71868" y="571480"/>
            <a:ext cx="2181225" cy="210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32</a:t>
            </a:fld>
            <a:endParaRPr lang="id-ID"/>
          </a:p>
        </p:txBody>
      </p:sp>
      <p:sp>
        <p:nvSpPr>
          <p:cNvPr id="6" name="Explosion 1 5"/>
          <p:cNvSpPr/>
          <p:nvPr/>
        </p:nvSpPr>
        <p:spPr>
          <a:xfrm>
            <a:off x="2357422" y="0"/>
            <a:ext cx="4643470" cy="1500198"/>
          </a:xfrm>
          <a:prstGeom prst="irregularSeal1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id-ID" sz="2800" b="1" dirty="0" smtClean="0">
                <a:solidFill>
                  <a:srgbClr val="FFC000"/>
                </a:solidFill>
              </a:rPr>
              <a:t>Pembahasan</a:t>
            </a:r>
            <a:endParaRPr lang="id-ID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571472" y="1357298"/>
          <a:ext cx="842968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33</a:t>
            </a:fld>
            <a:endParaRPr lang="id-ID"/>
          </a:p>
        </p:txBody>
      </p:sp>
      <p:graphicFrame>
        <p:nvGraphicFramePr>
          <p:cNvPr id="5" name="Diagram 4"/>
          <p:cNvGraphicFramePr/>
          <p:nvPr/>
        </p:nvGraphicFramePr>
        <p:xfrm>
          <a:off x="357158" y="0"/>
          <a:ext cx="857256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34</a:t>
            </a:fld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4348" y="1928802"/>
            <a:ext cx="3400420" cy="85723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d-ID" dirty="0" smtClean="0"/>
              <a:t>SIMPULAN </a:t>
            </a:r>
            <a:endParaRPr lang="id-ID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1285852" y="2928934"/>
            <a:ext cx="4857784" cy="1500198"/>
          </a:xfrm>
          <a:prstGeom prst="round2DiagRect">
            <a:avLst/>
          </a:prstGeom>
          <a:solidFill>
            <a:srgbClr val="EB91D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id-ID" sz="2000" b="1" dirty="0" smtClean="0">
                <a:solidFill>
                  <a:srgbClr val="002060"/>
                </a:solidFill>
              </a:rPr>
              <a:t>Pemberian kalsium dapat memperbaiki gambaran histopatologik hepar tikus Wistar jantan yang mengalami steatosis</a:t>
            </a:r>
          </a:p>
        </p:txBody>
      </p:sp>
      <p:sp>
        <p:nvSpPr>
          <p:cNvPr id="9" name="Oval 8"/>
          <p:cNvSpPr/>
          <p:nvPr/>
        </p:nvSpPr>
        <p:spPr>
          <a:xfrm>
            <a:off x="2928926" y="4572008"/>
            <a:ext cx="5357818" cy="14287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d-ID" dirty="0" smtClean="0"/>
          </a:p>
          <a:p>
            <a:pPr lvl="0" algn="ctr"/>
            <a:r>
              <a:rPr lang="id-ID" b="1" dirty="0" smtClean="0">
                <a:solidFill>
                  <a:srgbClr val="007033"/>
                </a:solidFill>
              </a:rPr>
              <a:t>Dosis kalsium terbaik dan teraman adalah dosis 2 (36 mg/hari) </a:t>
            </a:r>
          </a:p>
          <a:p>
            <a:pPr algn="ctr"/>
            <a:endParaRPr lang="id-ID" dirty="0"/>
          </a:p>
        </p:txBody>
      </p:sp>
      <p:pic>
        <p:nvPicPr>
          <p:cNvPr id="10242" name="Picture 2" descr="C:\Users\marcella\Desktop\cth KTI\Gambar slide ppt KTI\Liver-Lov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000108"/>
            <a:ext cx="2326084" cy="2028821"/>
          </a:xfrm>
          <a:prstGeom prst="rect">
            <a:avLst/>
          </a:prstGeom>
          <a:noFill/>
        </p:spPr>
      </p:pic>
      <p:sp>
        <p:nvSpPr>
          <p:cNvPr id="13" name="Down Arrow 12"/>
          <p:cNvSpPr/>
          <p:nvPr/>
        </p:nvSpPr>
        <p:spPr>
          <a:xfrm>
            <a:off x="4643438" y="4286256"/>
            <a:ext cx="57150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2400288" cy="714380"/>
          </a:xfrm>
          <a:solidFill>
            <a:srgbClr val="EB91D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id-ID" b="1" dirty="0" smtClean="0"/>
              <a:t>SARAN</a:t>
            </a:r>
            <a:r>
              <a:rPr lang="id-ID" dirty="0" smtClean="0"/>
              <a:t> </a:t>
            </a:r>
            <a:endParaRPr lang="id-ID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642910" y="1214422"/>
          <a:ext cx="807249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35</a:t>
            </a:fld>
            <a:endParaRPr lang="id-ID"/>
          </a:p>
        </p:txBody>
      </p:sp>
      <p:pic>
        <p:nvPicPr>
          <p:cNvPr id="3074" name="Picture 2" descr="C:\Users\marcella\Desktop\SD-Ra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1571612"/>
            <a:ext cx="1285884" cy="1587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arcella\Desktop\cutest_rat_youve_ever_seen_640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7000924" cy="525069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14546" y="5214950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7200" dirty="0" smtClean="0">
                <a:solidFill>
                  <a:srgbClr val="002060"/>
                </a:solidFill>
                <a:latin typeface="Highlight LET" pitchFamily="2" charset="0"/>
              </a:rPr>
              <a:t>Thank You</a:t>
            </a:r>
            <a:endParaRPr lang="id-ID" sz="7200" dirty="0">
              <a:solidFill>
                <a:srgbClr val="002060"/>
              </a:solidFill>
              <a:latin typeface="Highlight LE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36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357290" y="357166"/>
            <a:ext cx="6429420" cy="107157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571480"/>
            <a:ext cx="3857652" cy="584775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id-ID" sz="3200" b="1" dirty="0" smtClean="0">
                <a:solidFill>
                  <a:srgbClr val="FFFF00"/>
                </a:solidFill>
              </a:rPr>
              <a:t>Rekomendasi saat ini</a:t>
            </a:r>
            <a:endParaRPr lang="id-ID" sz="32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marcella\Desktop\menurunkan-berat-bad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428868"/>
            <a:ext cx="3095625" cy="2286000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>
          <a:xfrm>
            <a:off x="4357686" y="1571612"/>
            <a:ext cx="571504" cy="64294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1785918" y="5715016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dirty="0" smtClean="0">
                <a:ln w="18415" cmpd="sng">
                  <a:noFill/>
                  <a:prstDash val="solid"/>
                </a:ln>
                <a:solidFill>
                  <a:srgbClr val="E159C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Adakah alternatif lain.....?</a:t>
            </a:r>
            <a:endParaRPr lang="id-ID" sz="4800" dirty="0">
              <a:ln w="18415" cmpd="sng">
                <a:noFill/>
                <a:prstDash val="solid"/>
              </a:ln>
              <a:solidFill>
                <a:srgbClr val="E159C7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C:\Users\marcella\Desktop\cth KTI\Gambar slide ppt KTI\jogging_-_cartoon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000240"/>
            <a:ext cx="2552700" cy="28575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20732992">
            <a:off x="6301698" y="3439215"/>
            <a:ext cx="2500330" cy="1011251"/>
          </a:xfrm>
          <a:prstGeom prst="rect">
            <a:avLst/>
          </a:prstGeom>
          <a:noFill/>
        </p:spPr>
        <p:txBody>
          <a:bodyPr vert="horz" wrap="square" rtlCol="0">
            <a:prstTxWarp prst="textChevronInverted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id-ID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Sulit ?</a:t>
            </a:r>
            <a:endParaRPr lang="id-ID" sz="28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1201695">
            <a:off x="1118526" y="3574405"/>
            <a:ext cx="2571367" cy="96206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id-I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Malas?</a:t>
            </a:r>
            <a:endParaRPr lang="id-ID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00042"/>
            <a:ext cx="4929222" cy="646331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Identifikasi Masalah</a:t>
            </a:r>
            <a:endParaRPr lang="id-ID" sz="36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857224" y="1500174"/>
            <a:ext cx="7500990" cy="2357454"/>
          </a:xfrm>
          <a:prstGeom prst="snip2SameRect">
            <a:avLst/>
          </a:prstGeom>
          <a:solidFill>
            <a:srgbClr val="0070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857224" y="1928802"/>
            <a:ext cx="7429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>
                <a:solidFill>
                  <a:schemeClr val="bg1"/>
                </a:solidFill>
              </a:rPr>
              <a:t>Apakah pemberian kalsium dapat memperbaiki gambaran histopatologik hati tikus </a:t>
            </a:r>
            <a:r>
              <a:rPr lang="id-ID" sz="3200" i="1" dirty="0" smtClean="0">
                <a:solidFill>
                  <a:schemeClr val="bg1"/>
                </a:solidFill>
              </a:rPr>
              <a:t>Wistar</a:t>
            </a:r>
            <a:r>
              <a:rPr lang="id-ID" sz="3200" dirty="0" smtClean="0">
                <a:solidFill>
                  <a:schemeClr val="bg1"/>
                </a:solidFill>
              </a:rPr>
              <a:t> jantan yang mengalami steatosis</a:t>
            </a:r>
            <a:endParaRPr lang="id-ID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marcella\Desktop\cth KTI\Gambar slide ppt KTI\liver_doctor_hg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429132"/>
            <a:ext cx="3023792" cy="2090736"/>
          </a:xfrm>
          <a:prstGeom prst="rect">
            <a:avLst/>
          </a:prstGeom>
          <a:noFill/>
        </p:spPr>
      </p:pic>
      <p:pic>
        <p:nvPicPr>
          <p:cNvPr id="3075" name="Picture 3" descr="C:\Users\marcella\Desktop\file dina\P1190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786322"/>
            <a:ext cx="1785950" cy="149223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929454" y="5000636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?</a:t>
            </a:r>
            <a:endParaRPr lang="id-ID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rot="20846494">
            <a:off x="984600" y="785066"/>
            <a:ext cx="2857520" cy="214314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1285852" y="1357298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Maksud penelitian</a:t>
            </a:r>
            <a:endParaRPr lang="id-ID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4143372" y="428604"/>
            <a:ext cx="4786346" cy="264320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39700" h="139700" prst="divot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4572000" y="1071546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FFFF00"/>
                </a:solidFill>
              </a:rPr>
              <a:t>Untuk mengetahui pengaruh kalsium terhadap perbaikan gambaran histopatologik steatosis hati</a:t>
            </a:r>
            <a:endParaRPr lang="id-ID" sz="2400" b="1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71934" y="3643314"/>
            <a:ext cx="4786346" cy="2643206"/>
          </a:xfrm>
          <a:prstGeom prst="ellipse">
            <a:avLst/>
          </a:prstGeom>
          <a:solidFill>
            <a:srgbClr val="EB91DA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139700" h="139700" prst="divot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ight Arrow 8"/>
          <p:cNvSpPr/>
          <p:nvPr/>
        </p:nvSpPr>
        <p:spPr>
          <a:xfrm rot="20846494">
            <a:off x="1056037" y="4285529"/>
            <a:ext cx="2857520" cy="214314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1285852" y="4857760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Tujuan penelitian</a:t>
            </a:r>
            <a:endParaRPr lang="id-ID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4071942"/>
            <a:ext cx="4000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solidFill>
                  <a:srgbClr val="002060"/>
                </a:solidFill>
              </a:rPr>
              <a:t>Untuk mengetahui pengaruh kalsium terhadap perbaikan gambaran histopatologik steatosis hati pada tikus </a:t>
            </a:r>
            <a:r>
              <a:rPr lang="id-ID" sz="2000" b="1" i="1" dirty="0" smtClean="0">
                <a:solidFill>
                  <a:srgbClr val="002060"/>
                </a:solidFill>
              </a:rPr>
              <a:t>Wistar</a:t>
            </a:r>
            <a:r>
              <a:rPr lang="id-ID" sz="2000" b="1" dirty="0" smtClean="0">
                <a:solidFill>
                  <a:srgbClr val="002060"/>
                </a:solidFill>
              </a:rPr>
              <a:t> jantan yang diberi asupan pakan tinggi lemak</a:t>
            </a:r>
            <a:endParaRPr lang="id-ID" sz="20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marcella\Desktop\cth KTI\Gambar slide ppt KTI\liver_cartoon_Liver01X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1905000" cy="1714500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00034" y="571480"/>
            <a:ext cx="4857784" cy="785818"/>
          </a:xfrm>
          <a:prstGeom prst="round2Diag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1071538" y="642918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Manfaat</a:t>
            </a:r>
            <a:r>
              <a:rPr lang="id-ID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id-ID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Penelitian</a:t>
            </a:r>
            <a:endParaRPr lang="id-ID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1428728" y="1785926"/>
            <a:ext cx="3071834" cy="2786082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olded Corner 9"/>
          <p:cNvSpPr/>
          <p:nvPr/>
        </p:nvSpPr>
        <p:spPr>
          <a:xfrm>
            <a:off x="4071934" y="3500438"/>
            <a:ext cx="3429024" cy="3143272"/>
          </a:xfrm>
          <a:prstGeom prst="foldedCorne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1643042" y="2000240"/>
            <a:ext cx="2571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EB91DA"/>
                </a:solidFill>
              </a:rPr>
              <a:t>Menambah pengetahuan dan wawasan tentang manfaat kalsium dalam bidang kesehatan</a:t>
            </a:r>
            <a:endParaRPr lang="id-ID" sz="2400" b="1" dirty="0">
              <a:solidFill>
                <a:srgbClr val="EB91D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4810" y="3857628"/>
            <a:ext cx="32147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Memberi informasi kepada masyarakat mengenai pengaruh kalsium terhadap perbaikan gambaran histopatologik </a:t>
            </a:r>
            <a:r>
              <a:rPr lang="id-ID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steatosis </a:t>
            </a:r>
            <a:r>
              <a:rPr lang="id-ID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hati sebagai alternatif pengobatan NAFLD</a:t>
            </a:r>
            <a:endParaRPr lang="id-ID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marcella\Desktop\cth KTI\Gambar slide ppt KTI\liver_cartoon_Liver01X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714884"/>
            <a:ext cx="1892300" cy="1905000"/>
          </a:xfrm>
          <a:prstGeom prst="rect">
            <a:avLst/>
          </a:prstGeom>
          <a:noFill/>
        </p:spPr>
      </p:pic>
      <p:pic>
        <p:nvPicPr>
          <p:cNvPr id="2" name="Picture 2" descr="C:\Users\marcella\Desktop\cth KTI\Gambar slide ppt KTI\2010_07_30_03_37_52_calcium---d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5" y="1142984"/>
            <a:ext cx="2571768" cy="1714512"/>
          </a:xfrm>
          <a:prstGeom prst="rect">
            <a:avLst/>
          </a:prstGeom>
          <a:noFill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85720" y="357166"/>
            <a:ext cx="3857652" cy="1000132"/>
          </a:xfrm>
          <a:prstGeom prst="cloud">
            <a:avLst/>
          </a:prstGeom>
          <a:solidFill>
            <a:srgbClr val="FF696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928662" y="571480"/>
            <a:ext cx="2714644" cy="46166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id-I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Kerangka Pemikiran</a:t>
            </a:r>
            <a:endParaRPr lang="id-ID" sz="2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14480" y="1071546"/>
            <a:ext cx="6858048" cy="5369992"/>
            <a:chOff x="1214414" y="1130818"/>
            <a:chExt cx="6929454" cy="5727182"/>
          </a:xfrm>
        </p:grpSpPr>
        <p:sp>
          <p:nvSpPr>
            <p:cNvPr id="7" name="TextBox 3"/>
            <p:cNvSpPr txBox="1"/>
            <p:nvPr/>
          </p:nvSpPr>
          <p:spPr>
            <a:xfrm>
              <a:off x="3357554" y="1130818"/>
              <a:ext cx="2571768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b="1" dirty="0" smtClean="0"/>
                <a:t>Asupan tinggi kalsium</a:t>
              </a:r>
              <a:endParaRPr lang="id-ID" b="1" dirty="0"/>
            </a:p>
          </p:txBody>
        </p:sp>
        <p:sp>
          <p:nvSpPr>
            <p:cNvPr id="8" name="TextBox 4"/>
            <p:cNvSpPr txBox="1"/>
            <p:nvPr/>
          </p:nvSpPr>
          <p:spPr>
            <a:xfrm>
              <a:off x="1428728" y="1702322"/>
              <a:ext cx="2000264" cy="92333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b="1" dirty="0" smtClean="0"/>
                <a:t>↓ ↓ kadar PTH &amp; </a:t>
              </a:r>
              <a:r>
                <a:rPr lang="id-ID" b="1" i="1" dirty="0" smtClean="0"/>
                <a:t>1,25-hydroxy </a:t>
              </a:r>
              <a:r>
                <a:rPr lang="id-ID" b="1" dirty="0" smtClean="0"/>
                <a:t>vitamin </a:t>
              </a:r>
              <a:r>
                <a:rPr lang="id-ID" b="1" dirty="0"/>
                <a:t>D</a:t>
              </a:r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1428728" y="2916768"/>
              <a:ext cx="1857388" cy="92333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b="1" dirty="0" smtClean="0"/>
                <a:t>Kadar kalsium intraseluler rendah</a:t>
              </a:r>
              <a:endParaRPr lang="id-ID" b="1" dirty="0"/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1214414" y="4202652"/>
              <a:ext cx="1500198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b="1" dirty="0" smtClean="0"/>
                <a:t>Menghambat lipogenesis</a:t>
              </a:r>
              <a:endParaRPr lang="id-ID" b="1" dirty="0"/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2928926" y="4202652"/>
              <a:ext cx="1571636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b="1" dirty="0" smtClean="0"/>
                <a:t>Memicu lipolisis</a:t>
              </a:r>
              <a:endParaRPr lang="id-ID" b="1" dirty="0"/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4214810" y="5274222"/>
              <a:ext cx="1643074" cy="92333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b="1" dirty="0" smtClean="0"/>
                <a:t>Lemak tubuh &amp; obesitas berkurang</a:t>
              </a:r>
              <a:endParaRPr lang="id-ID" b="1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 flipV="1">
              <a:off x="3500430" y="1488008"/>
              <a:ext cx="785818" cy="4286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1929588" y="2773892"/>
              <a:ext cx="284958" cy="7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1678761" y="3952619"/>
              <a:ext cx="357190" cy="1428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571736" y="3845462"/>
              <a:ext cx="428628" cy="2857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30"/>
            <p:cNvSpPr txBox="1"/>
            <p:nvPr/>
          </p:nvSpPr>
          <p:spPr>
            <a:xfrm>
              <a:off x="5857884" y="1773760"/>
              <a:ext cx="2000264" cy="92333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b="1" dirty="0" smtClean="0"/>
                <a:t>Mengikat asam lemak &gt; banyak di kolon</a:t>
              </a:r>
              <a:endParaRPr lang="id-ID" b="1" dirty="0"/>
            </a:p>
          </p:txBody>
        </p:sp>
        <p:sp>
          <p:nvSpPr>
            <p:cNvPr id="18" name="TextBox 31"/>
            <p:cNvSpPr txBox="1"/>
            <p:nvPr/>
          </p:nvSpPr>
          <p:spPr>
            <a:xfrm>
              <a:off x="5857884" y="2916768"/>
              <a:ext cx="1785950" cy="92333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b="1" dirty="0" smtClean="0"/>
                <a:t>Menghambat penyerapan lemak</a:t>
              </a:r>
              <a:endParaRPr lang="id-ID" b="1" dirty="0"/>
            </a:p>
          </p:txBody>
        </p:sp>
        <p:sp>
          <p:nvSpPr>
            <p:cNvPr id="19" name="TextBox 33"/>
            <p:cNvSpPr txBox="1"/>
            <p:nvPr/>
          </p:nvSpPr>
          <p:spPr>
            <a:xfrm>
              <a:off x="5857884" y="4131214"/>
              <a:ext cx="2285984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b="1" dirty="0" smtClean="0"/>
                <a:t>Lemak &gt; diekskresi melalui feses</a:t>
              </a:r>
              <a:endParaRPr lang="id-ID" b="1" dirty="0"/>
            </a:p>
          </p:txBody>
        </p:sp>
        <p:cxnSp>
          <p:nvCxnSpPr>
            <p:cNvPr id="20" name="Shape 37"/>
            <p:cNvCxnSpPr>
              <a:stCxn id="10" idx="2"/>
            </p:cNvCxnSpPr>
            <p:nvPr/>
          </p:nvCxnSpPr>
          <p:spPr>
            <a:xfrm rot="16200000" flipH="1">
              <a:off x="2769885" y="4043610"/>
              <a:ext cx="639553" cy="2250297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893207" y="5167065"/>
              <a:ext cx="64294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/>
            <p:nvPr/>
          </p:nvCxnSpPr>
          <p:spPr>
            <a:xfrm rot="10800000" flipV="1">
              <a:off x="5857884" y="4774156"/>
              <a:ext cx="1000132" cy="642942"/>
            </a:xfrm>
            <a:prstGeom prst="bentConnector3">
              <a:avLst>
                <a:gd name="adj1" fmla="val -221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5429256" y="1488008"/>
              <a:ext cx="428628" cy="4286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6393669" y="2809611"/>
              <a:ext cx="21431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6357950" y="3988338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61"/>
            <p:cNvSpPr txBox="1"/>
            <p:nvPr/>
          </p:nvSpPr>
          <p:spPr>
            <a:xfrm>
              <a:off x="4000496" y="6488668"/>
              <a:ext cx="2143140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b="1" dirty="0" smtClean="0"/>
                <a:t>Perbaikan NAFLD</a:t>
              </a:r>
              <a:endParaRPr lang="id-ID" b="1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4929984" y="6344998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Picture 3" descr="C:\Users\marcella\Desktop\thinking-c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624107"/>
            <a:ext cx="1928794" cy="2233893"/>
          </a:xfrm>
          <a:prstGeom prst="rect">
            <a:avLst/>
          </a:prstGeom>
          <a:noFill/>
        </p:spPr>
      </p:pic>
      <p:pic>
        <p:nvPicPr>
          <p:cNvPr id="2052" name="Picture 4" descr="C:\Users\marcella\Desktop\bola-lamp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215206" y="214290"/>
            <a:ext cx="1143008" cy="1208206"/>
          </a:xfrm>
          <a:prstGeom prst="rect">
            <a:avLst/>
          </a:prstGeom>
          <a:noFill/>
        </p:spPr>
      </p:pic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/>
        </p:nvSpPr>
        <p:spPr>
          <a:xfrm>
            <a:off x="357158" y="428604"/>
            <a:ext cx="3643338" cy="857256"/>
          </a:xfrm>
          <a:prstGeom prst="snip1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571472" y="57148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ln w="19050">
                  <a:noFill/>
                  <a:prstDash val="solid"/>
                </a:ln>
                <a:solidFill>
                  <a:srgbClr val="EB91D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Hipotesis Penelitian</a:t>
            </a:r>
            <a:endParaRPr lang="id-ID" sz="2800" b="1" dirty="0">
              <a:ln w="19050">
                <a:noFill/>
                <a:prstDash val="solid"/>
              </a:ln>
              <a:solidFill>
                <a:srgbClr val="EB91DA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428596" y="2928934"/>
            <a:ext cx="8358214" cy="235745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1000100" y="3429000"/>
            <a:ext cx="7500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solidFill>
                  <a:schemeClr val="accent2">
                    <a:lumMod val="50000"/>
                  </a:schemeClr>
                </a:solidFill>
              </a:rPr>
              <a:t>Pemberian kalsium dapat memperbaiki gambaran histopatologik hati tikus </a:t>
            </a:r>
            <a:r>
              <a:rPr lang="id-ID" sz="2800" b="1" i="1" dirty="0" smtClean="0">
                <a:solidFill>
                  <a:schemeClr val="accent2">
                    <a:lumMod val="50000"/>
                  </a:schemeClr>
                </a:solidFill>
              </a:rPr>
              <a:t>Wistar</a:t>
            </a:r>
            <a:r>
              <a:rPr lang="id-ID" sz="2800" b="1" dirty="0" smtClean="0">
                <a:solidFill>
                  <a:schemeClr val="accent2">
                    <a:lumMod val="50000"/>
                  </a:schemeClr>
                </a:solidFill>
              </a:rPr>
              <a:t> jantan yang mengalami steatosis</a:t>
            </a:r>
            <a:endParaRPr lang="id-ID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6" name="Picture 4" descr="C:\Users\marcella\Desktop\cth KTI\Gambar slide ppt KTI\liver_cartoon_Liver01X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857364"/>
            <a:ext cx="2564428" cy="1111252"/>
          </a:xfrm>
          <a:prstGeom prst="rect">
            <a:avLst/>
          </a:prstGeom>
          <a:noFill/>
        </p:spPr>
      </p:pic>
      <p:pic>
        <p:nvPicPr>
          <p:cNvPr id="3078" name="Picture 6" descr="C:\Users\marcella\Desktop\cth KTI\Gambar slide ppt KTI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14290"/>
            <a:ext cx="2270148" cy="1571612"/>
          </a:xfrm>
          <a:prstGeom prst="rect">
            <a:avLst/>
          </a:prstGeom>
          <a:noFill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77C1-A5A3-45C2-ACBC-D57DAAFFA23A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6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154F31"/>
      </a:accent1>
      <a:accent2>
        <a:srgbClr val="47CD86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819</TotalTime>
  <Words>1369</Words>
  <Application>Microsoft Office PowerPoint</Application>
  <PresentationFormat>On-screen Show (4:3)</PresentationFormat>
  <Paragraphs>300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Equity</vt:lpstr>
      <vt:lpstr>Slide 1</vt:lpstr>
      <vt:lpstr>Latar Belakang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Anatomi hati bagian anterior </vt:lpstr>
      <vt:lpstr>Anatomi hati bagian posterior </vt:lpstr>
      <vt:lpstr>Histologi Hati</vt:lpstr>
      <vt:lpstr>Lobulus  dan Acinus Hati</vt:lpstr>
      <vt:lpstr>Fisiologi Hati</vt:lpstr>
      <vt:lpstr>Rekomendasi dosis harian kalsium</vt:lpstr>
      <vt:lpstr>Dosis harian maksimal kalsium </vt:lpstr>
      <vt:lpstr>Nonalcoholic Fatty Liver Disease </vt:lpstr>
      <vt:lpstr>Mikrovesikuler &amp; Makrovesikuler</vt:lpstr>
      <vt:lpstr>Patogenesis NAFLD </vt:lpstr>
      <vt:lpstr>Slide 23</vt:lpstr>
      <vt:lpstr>Slide 24</vt:lpstr>
      <vt:lpstr>BESAR SAMPEL PENELITIAN </vt:lpstr>
      <vt:lpstr>PROSEDUR PENELITIAN </vt:lpstr>
      <vt:lpstr>Slide 27</vt:lpstr>
      <vt:lpstr>Slide 28</vt:lpstr>
      <vt:lpstr>HASIL PENELITIAN </vt:lpstr>
      <vt:lpstr>Slide 30</vt:lpstr>
      <vt:lpstr>Slide 31</vt:lpstr>
      <vt:lpstr>Slide 32</vt:lpstr>
      <vt:lpstr>Slide 33</vt:lpstr>
      <vt:lpstr>SIMPULAN </vt:lpstr>
      <vt:lpstr>SARAN 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marcella</dc:creator>
  <cp:lastModifiedBy>marcella</cp:lastModifiedBy>
  <cp:revision>121</cp:revision>
  <dcterms:created xsi:type="dcterms:W3CDTF">2012-11-24T15:47:43Z</dcterms:created>
  <dcterms:modified xsi:type="dcterms:W3CDTF">2012-12-03T16:35:20Z</dcterms:modified>
</cp:coreProperties>
</file>